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74" r:id="rId2"/>
    <p:sldMasterId id="2147483696" r:id="rId3"/>
  </p:sldMasterIdLst>
  <p:notesMasterIdLst>
    <p:notesMasterId r:id="rId9"/>
  </p:notesMasterIdLst>
  <p:sldIdLst>
    <p:sldId id="256" r:id="rId4"/>
    <p:sldId id="422" r:id="rId5"/>
    <p:sldId id="423" r:id="rId6"/>
    <p:sldId id="421" r:id="rId7"/>
    <p:sldId id="339" r:id="rId8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10"/>
      <p:bold r:id="rId11"/>
      <p:italic r:id="rId12"/>
      <p:boldItalic r:id="rId13"/>
    </p:embeddedFont>
    <p:embeddedFont>
      <p:font typeface="Fira Sans Extra Condensed" panose="020F05020202040302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04">
          <p15:clr>
            <a:srgbClr val="00FF00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782"/>
  </p:normalViewPr>
  <p:slideViewPr>
    <p:cSldViewPr snapToGrid="0">
      <p:cViewPr varScale="1">
        <p:scale>
          <a:sx n="124" d="100"/>
          <a:sy n="124" d="100"/>
        </p:scale>
        <p:origin x="176" y="432"/>
      </p:cViewPr>
      <p:guideLst>
        <p:guide orient="horz" pos="5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AF851-DBA2-47BC-BAF4-6E912A84426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E8EEED20-3F53-4425-B736-655E220F027A}">
      <dgm:prSet phldrT="[Metin]" custT="1"/>
      <dgm:spPr/>
      <dgm:t>
        <a:bodyPr/>
        <a:lstStyle/>
        <a:p>
          <a:r>
            <a:rPr lang="tr-TR" sz="11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İnformal</a:t>
          </a:r>
          <a:r>
            <a:rPr lang="tr-TR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Değerlendirme Araçları</a:t>
          </a:r>
        </a:p>
      </dgm:t>
    </dgm:pt>
    <dgm:pt modelId="{120F3D4D-76AC-4D88-A6F8-4C62B303D790}" type="parTrans" cxnId="{D6776216-18BB-4108-AB88-6F713FC5E978}">
      <dgm:prSet/>
      <dgm:spPr/>
      <dgm:t>
        <a:bodyPr/>
        <a:lstStyle/>
        <a:p>
          <a:endParaRPr lang="tr-TR"/>
        </a:p>
      </dgm:t>
    </dgm:pt>
    <dgm:pt modelId="{9FC12305-35D4-4CC6-9716-49886E6B01C0}" type="sibTrans" cxnId="{D6776216-18BB-4108-AB88-6F713FC5E978}">
      <dgm:prSet/>
      <dgm:spPr/>
      <dgm:t>
        <a:bodyPr/>
        <a:lstStyle/>
        <a:p>
          <a:endParaRPr lang="tr-TR"/>
        </a:p>
      </dgm:t>
    </dgm:pt>
    <dgm:pt modelId="{3786E65D-14B2-4B88-BEAF-0C6063F498E5}" type="asst">
      <dgm:prSet phldrT="[Metin]" custT="1"/>
      <dgm:spPr/>
      <dgm:t>
        <a:bodyPr/>
        <a:lstStyle/>
        <a:p>
          <a:r>
            <a:rPr lang="tr-T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Gözlem</a:t>
          </a:r>
        </a:p>
      </dgm:t>
    </dgm:pt>
    <dgm:pt modelId="{A2472A17-DF04-4533-B3D2-2A349274889B}" type="parTrans" cxnId="{3C4219D1-AF38-4650-8745-99318EB76BCE}">
      <dgm:prSet custT="1"/>
      <dgm:spPr/>
      <dgm:t>
        <a:bodyPr/>
        <a:lstStyle/>
        <a:p>
          <a:endParaRPr lang="tr-TR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8F82E2-0F30-46C0-915A-16CD0EAB6DAF}" type="sibTrans" cxnId="{3C4219D1-AF38-4650-8745-99318EB76BCE}">
      <dgm:prSet/>
      <dgm:spPr/>
      <dgm:t>
        <a:bodyPr/>
        <a:lstStyle/>
        <a:p>
          <a:endParaRPr lang="tr-TR"/>
        </a:p>
      </dgm:t>
    </dgm:pt>
    <dgm:pt modelId="{8EBD73C1-FEDB-4EC0-90CB-35F46A2B2CA6}" type="asst">
      <dgm:prSet phldrT="[Metin]" custT="1"/>
      <dgm:spPr/>
      <dgm:t>
        <a:bodyPr/>
        <a:lstStyle/>
        <a:p>
          <a:r>
            <a:rPr lang="tr-T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Ödev ve beceri analizleri</a:t>
          </a:r>
        </a:p>
      </dgm:t>
    </dgm:pt>
    <dgm:pt modelId="{0DFAA1FD-347A-4ED7-B54A-9C3D1AE277D8}" type="parTrans" cxnId="{8DD57E54-7430-425B-AC21-249C58FFB181}">
      <dgm:prSet custT="1"/>
      <dgm:spPr/>
      <dgm:t>
        <a:bodyPr/>
        <a:lstStyle/>
        <a:p>
          <a:endParaRPr lang="tr-TR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064678-6F65-4D88-A2CD-0B76C7239360}" type="sibTrans" cxnId="{8DD57E54-7430-425B-AC21-249C58FFB181}">
      <dgm:prSet/>
      <dgm:spPr/>
      <dgm:t>
        <a:bodyPr/>
        <a:lstStyle/>
        <a:p>
          <a:endParaRPr lang="tr-TR"/>
        </a:p>
      </dgm:t>
    </dgm:pt>
    <dgm:pt modelId="{178C3056-3B5A-47CA-8D99-AB0963547AA8}" type="asst">
      <dgm:prSet phldrT="[Metin]" custT="1"/>
      <dgm:spPr/>
      <dgm:t>
        <a:bodyPr/>
        <a:lstStyle/>
        <a:p>
          <a:r>
            <a:rPr lang="tr-T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Programa dayalı ölçümler</a:t>
          </a:r>
        </a:p>
      </dgm:t>
    </dgm:pt>
    <dgm:pt modelId="{58CFF8D4-7590-4F05-8D39-9CACB8710E67}" type="parTrans" cxnId="{70F4F28A-D9E6-487D-BBEB-6B6D0B4B0B21}">
      <dgm:prSet custT="1"/>
      <dgm:spPr/>
      <dgm:t>
        <a:bodyPr/>
        <a:lstStyle/>
        <a:p>
          <a:endParaRPr lang="tr-TR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D8C8D3-CD1E-4DEC-A1BF-C78BA8BDB2A1}" type="sibTrans" cxnId="{70F4F28A-D9E6-487D-BBEB-6B6D0B4B0B21}">
      <dgm:prSet/>
      <dgm:spPr/>
      <dgm:t>
        <a:bodyPr/>
        <a:lstStyle/>
        <a:p>
          <a:endParaRPr lang="tr-TR"/>
        </a:p>
      </dgm:t>
    </dgm:pt>
    <dgm:pt modelId="{F5C75328-6776-47D9-A40B-2DABABEB250B}" type="asst">
      <dgm:prSet phldrT="[Metin]" custT="1"/>
      <dgm:spPr/>
      <dgm:t>
        <a:bodyPr/>
        <a:lstStyle/>
        <a:p>
          <a:r>
            <a:rPr lang="tr-T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Bilgi sağlayan ölçümler</a:t>
          </a:r>
        </a:p>
      </dgm:t>
    </dgm:pt>
    <dgm:pt modelId="{587B71F2-8B4E-493C-9DEF-08B6FE6C20FC}" type="parTrans" cxnId="{6361E3A3-6EB5-4B67-923B-22EFBCE48B92}">
      <dgm:prSet custT="1"/>
      <dgm:spPr/>
      <dgm:t>
        <a:bodyPr/>
        <a:lstStyle/>
        <a:p>
          <a:endParaRPr lang="tr-TR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2ACA307-6AAE-4AAB-AE97-02823CB87ACF}" type="sibTrans" cxnId="{6361E3A3-6EB5-4B67-923B-22EFBCE48B92}">
      <dgm:prSet/>
      <dgm:spPr/>
      <dgm:t>
        <a:bodyPr/>
        <a:lstStyle/>
        <a:p>
          <a:endParaRPr lang="tr-TR"/>
        </a:p>
      </dgm:t>
    </dgm:pt>
    <dgm:pt modelId="{466BCF0D-AD04-406D-BDF7-D19BE933B9DF}" type="asst">
      <dgm:prSet phldrT="[Metin]" custT="1"/>
      <dgm:spPr/>
      <dgm:t>
        <a:bodyPr/>
        <a:lstStyle/>
        <a:p>
          <a:r>
            <a:rPr lang="tr-T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İş örnek analizleri ve hata analizleri</a:t>
          </a:r>
        </a:p>
      </dgm:t>
    </dgm:pt>
    <dgm:pt modelId="{FC4F0700-B155-4E0C-8429-49337C281F56}" type="parTrans" cxnId="{43BA171B-BE44-430D-94FD-8BD5F27E506E}">
      <dgm:prSet custT="1"/>
      <dgm:spPr/>
      <dgm:t>
        <a:bodyPr/>
        <a:lstStyle/>
        <a:p>
          <a:endParaRPr lang="tr-TR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BEFC19D-D8CA-474F-A5F0-15AC2567FB47}" type="sibTrans" cxnId="{43BA171B-BE44-430D-94FD-8BD5F27E506E}">
      <dgm:prSet/>
      <dgm:spPr/>
      <dgm:t>
        <a:bodyPr/>
        <a:lstStyle/>
        <a:p>
          <a:endParaRPr lang="tr-TR"/>
        </a:p>
      </dgm:t>
    </dgm:pt>
    <dgm:pt modelId="{14E0179E-9C0A-49FF-ABCF-C3EAD3913D23}" type="asst">
      <dgm:prSet phldrT="[Metin]" custT="1"/>
      <dgm:spPr/>
      <dgm:t>
        <a:bodyPr/>
        <a:lstStyle/>
        <a:p>
          <a:r>
            <a:rPr lang="tr-T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Beceri analizi</a:t>
          </a:r>
        </a:p>
      </dgm:t>
    </dgm:pt>
    <dgm:pt modelId="{E2BCE0DF-D0B1-4F13-BDFC-DE2F40AAF7B8}" type="parTrans" cxnId="{A4FA8B27-174B-45A9-A023-32D9F6C32DBA}">
      <dgm:prSet custT="1"/>
      <dgm:spPr/>
      <dgm:t>
        <a:bodyPr/>
        <a:lstStyle/>
        <a:p>
          <a:endParaRPr lang="tr-TR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8F4DBB-B9FF-4B45-9508-76C28A25623B}" type="sibTrans" cxnId="{A4FA8B27-174B-45A9-A023-32D9F6C32DBA}">
      <dgm:prSet/>
      <dgm:spPr/>
      <dgm:t>
        <a:bodyPr/>
        <a:lstStyle/>
        <a:p>
          <a:endParaRPr lang="tr-TR"/>
        </a:p>
      </dgm:t>
    </dgm:pt>
    <dgm:pt modelId="{D53BCB9C-BFD1-47EE-A698-3AFE8CB8879E}" type="asst">
      <dgm:prSet phldrT="[Metin]" custT="1"/>
      <dgm:spPr/>
      <dgm:t>
        <a:bodyPr/>
        <a:lstStyle/>
        <a:p>
          <a:r>
            <a:rPr lang="tr-T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Kavram analizi</a:t>
          </a:r>
        </a:p>
      </dgm:t>
    </dgm:pt>
    <dgm:pt modelId="{37BB670B-4DAD-4489-9259-596AF8F96B08}" type="parTrans" cxnId="{9F288F18-1796-4722-B7EF-C71C38EBA92A}">
      <dgm:prSet custT="1"/>
      <dgm:spPr/>
      <dgm:t>
        <a:bodyPr/>
        <a:lstStyle/>
        <a:p>
          <a:endParaRPr lang="tr-TR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9425F06-E51D-4BE4-9106-0BCD0F69BC90}" type="sibTrans" cxnId="{9F288F18-1796-4722-B7EF-C71C38EBA92A}">
      <dgm:prSet/>
      <dgm:spPr/>
      <dgm:t>
        <a:bodyPr/>
        <a:lstStyle/>
        <a:p>
          <a:endParaRPr lang="tr-TR"/>
        </a:p>
      </dgm:t>
    </dgm:pt>
    <dgm:pt modelId="{103C62A4-4279-4FE1-9A1B-638A50825239}" type="asst">
      <dgm:prSet phldrT="[Metin]" custT="1"/>
      <dgm:spPr/>
      <dgm:t>
        <a:bodyPr/>
        <a:lstStyle/>
        <a:p>
          <a:r>
            <a:rPr lang="tr-T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Ölçüt bağımlı ölçü aracı</a:t>
          </a:r>
        </a:p>
      </dgm:t>
    </dgm:pt>
    <dgm:pt modelId="{61E9DCED-5AEE-4F72-B37D-CB57E8264293}" type="parTrans" cxnId="{EB8DD88E-6BD0-48EA-8917-BB2BAEF36362}">
      <dgm:prSet custT="1"/>
      <dgm:spPr/>
      <dgm:t>
        <a:bodyPr/>
        <a:lstStyle/>
        <a:p>
          <a:endParaRPr lang="tr-TR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91C23D-065B-4946-A1D2-81CC67C785D7}" type="sibTrans" cxnId="{EB8DD88E-6BD0-48EA-8917-BB2BAEF36362}">
      <dgm:prSet/>
      <dgm:spPr/>
      <dgm:t>
        <a:bodyPr/>
        <a:lstStyle/>
        <a:p>
          <a:endParaRPr lang="tr-TR"/>
        </a:p>
      </dgm:t>
    </dgm:pt>
    <dgm:pt modelId="{AEC2D756-6F07-4EAD-9C82-B9A38B1DB9DA}" type="asst">
      <dgm:prSet phldrT="[Metin]" custT="1"/>
      <dgm:spPr/>
      <dgm:t>
        <a:bodyPr/>
        <a:lstStyle/>
        <a:p>
          <a:r>
            <a:rPr lang="tr-T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İnformal</a:t>
          </a:r>
          <a:r>
            <a:rPr lang="tr-T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envanterler ve sınıf yoklamaları</a:t>
          </a:r>
        </a:p>
      </dgm:t>
    </dgm:pt>
    <dgm:pt modelId="{1EB13AF2-CBF0-4E4E-AED9-29F555800C5D}" type="parTrans" cxnId="{7700C0E6-34DC-4B22-9152-16D511F181F3}">
      <dgm:prSet custT="1"/>
      <dgm:spPr/>
      <dgm:t>
        <a:bodyPr/>
        <a:lstStyle/>
        <a:p>
          <a:endParaRPr lang="tr-TR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EAB6693-1A9D-4672-B1EC-934C8EF6F1CB}" type="sibTrans" cxnId="{7700C0E6-34DC-4B22-9152-16D511F181F3}">
      <dgm:prSet/>
      <dgm:spPr/>
      <dgm:t>
        <a:bodyPr/>
        <a:lstStyle/>
        <a:p>
          <a:endParaRPr lang="tr-TR"/>
        </a:p>
      </dgm:t>
    </dgm:pt>
    <dgm:pt modelId="{D4D720C5-F156-4F8A-8A37-97B54F7AD868}" type="asst">
      <dgm:prSet phldrT="[Metin]" custT="1"/>
      <dgm:spPr/>
      <dgm:t>
        <a:bodyPr/>
        <a:lstStyle/>
        <a:p>
          <a:r>
            <a:rPr lang="tr-T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Müfredata dayalı değerlendirme</a:t>
          </a:r>
        </a:p>
      </dgm:t>
    </dgm:pt>
    <dgm:pt modelId="{D4CAA19A-B7D7-489C-BE3E-95657D4A3443}" type="parTrans" cxnId="{3344BEDC-B5D6-4C9A-A07C-97417B9ECAA5}">
      <dgm:prSet custT="1"/>
      <dgm:spPr/>
      <dgm:t>
        <a:bodyPr/>
        <a:lstStyle/>
        <a:p>
          <a:endParaRPr lang="tr-TR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E046CE-531A-4A31-9418-48AFAB7A9941}" type="sibTrans" cxnId="{3344BEDC-B5D6-4C9A-A07C-97417B9ECAA5}">
      <dgm:prSet/>
      <dgm:spPr/>
      <dgm:t>
        <a:bodyPr/>
        <a:lstStyle/>
        <a:p>
          <a:endParaRPr lang="tr-TR"/>
        </a:p>
      </dgm:t>
    </dgm:pt>
    <dgm:pt modelId="{750D0DAE-5E83-4EE3-9641-72DE3C23B622}" type="asst">
      <dgm:prSet phldrT="[Metin]" custT="1"/>
      <dgm:spPr/>
      <dgm:t>
        <a:bodyPr/>
        <a:lstStyle/>
        <a:p>
          <a:r>
            <a:rPr lang="tr-T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Görüşme </a:t>
          </a:r>
        </a:p>
      </dgm:t>
    </dgm:pt>
    <dgm:pt modelId="{5A34B1FF-7CFC-44F7-A9B5-35888231A545}" type="parTrans" cxnId="{87A2A97F-D5BF-4FE0-9F67-6D6A4226EAF2}">
      <dgm:prSet custT="1"/>
      <dgm:spPr/>
      <dgm:t>
        <a:bodyPr/>
        <a:lstStyle/>
        <a:p>
          <a:endParaRPr lang="tr-TR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E4FFBF-F60C-4C20-A672-208761437ADC}" type="sibTrans" cxnId="{87A2A97F-D5BF-4FE0-9F67-6D6A4226EAF2}">
      <dgm:prSet/>
      <dgm:spPr/>
      <dgm:t>
        <a:bodyPr/>
        <a:lstStyle/>
        <a:p>
          <a:endParaRPr lang="tr-TR"/>
        </a:p>
      </dgm:t>
    </dgm:pt>
    <dgm:pt modelId="{21D182AB-5538-4A93-833D-4C16251C45C7}" type="asst">
      <dgm:prSet phldrT="[Metin]" custT="1"/>
      <dgm:spPr/>
      <dgm:t>
        <a:bodyPr/>
        <a:lstStyle/>
        <a:p>
          <a:r>
            <a:rPr lang="tr-T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Anket</a:t>
          </a:r>
        </a:p>
      </dgm:t>
    </dgm:pt>
    <dgm:pt modelId="{729E6F35-52DD-400E-B78E-4EE7741A8B7C}" type="parTrans" cxnId="{22498385-C102-4221-92D2-34757954DC89}">
      <dgm:prSet custT="1"/>
      <dgm:spPr/>
      <dgm:t>
        <a:bodyPr/>
        <a:lstStyle/>
        <a:p>
          <a:endParaRPr lang="tr-TR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E3C2AFC-D97C-4041-A1A8-F9E12E6DEC2F}" type="sibTrans" cxnId="{22498385-C102-4221-92D2-34757954DC89}">
      <dgm:prSet/>
      <dgm:spPr/>
      <dgm:t>
        <a:bodyPr/>
        <a:lstStyle/>
        <a:p>
          <a:endParaRPr lang="tr-TR"/>
        </a:p>
      </dgm:t>
    </dgm:pt>
    <dgm:pt modelId="{E3E22639-CFA3-4022-B83E-40BC49D568B6}" type="asst">
      <dgm:prSet phldrT="[Metin]" custT="1"/>
      <dgm:spPr/>
      <dgm:t>
        <a:bodyPr/>
        <a:lstStyle/>
        <a:p>
          <a:r>
            <a:rPr lang="tr-T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Kontrol listesi</a:t>
          </a:r>
        </a:p>
      </dgm:t>
    </dgm:pt>
    <dgm:pt modelId="{5B48A23E-081E-4A10-A6C0-E001158E7F19}" type="parTrans" cxnId="{87F97D1C-027C-494C-B0DD-694A210A971B}">
      <dgm:prSet custT="1"/>
      <dgm:spPr/>
      <dgm:t>
        <a:bodyPr/>
        <a:lstStyle/>
        <a:p>
          <a:endParaRPr lang="tr-TR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F24954-1250-417B-823F-C434A704E48E}" type="sibTrans" cxnId="{87F97D1C-027C-494C-B0DD-694A210A971B}">
      <dgm:prSet/>
      <dgm:spPr/>
      <dgm:t>
        <a:bodyPr/>
        <a:lstStyle/>
        <a:p>
          <a:endParaRPr lang="tr-TR"/>
        </a:p>
      </dgm:t>
    </dgm:pt>
    <dgm:pt modelId="{4D9D5FBD-2C6C-4800-9CAC-3B457188A180}" type="asst">
      <dgm:prSet phldrT="[Metin]" custT="1"/>
      <dgm:spPr/>
      <dgm:t>
        <a:bodyPr/>
        <a:lstStyle/>
        <a:p>
          <a:r>
            <a:rPr lang="tr-T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Derecelendirme ölçeği</a:t>
          </a:r>
        </a:p>
      </dgm:t>
    </dgm:pt>
    <dgm:pt modelId="{C0A2B884-FC27-46DB-8812-72833FB11F17}" type="parTrans" cxnId="{6C1319B6-D050-4130-8D66-B4F20BB5D9A1}">
      <dgm:prSet custT="1"/>
      <dgm:spPr/>
      <dgm:t>
        <a:bodyPr/>
        <a:lstStyle/>
        <a:p>
          <a:endParaRPr lang="tr-TR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927DFFC-1D5C-4EA2-A6F4-57A91AFE86C7}" type="sibTrans" cxnId="{6C1319B6-D050-4130-8D66-B4F20BB5D9A1}">
      <dgm:prSet/>
      <dgm:spPr/>
      <dgm:t>
        <a:bodyPr/>
        <a:lstStyle/>
        <a:p>
          <a:endParaRPr lang="tr-TR"/>
        </a:p>
      </dgm:t>
    </dgm:pt>
    <dgm:pt modelId="{E3C6DD29-B232-45A3-BD5C-337B0213C5AB}" type="asst">
      <dgm:prSet phldrT="[Metin]" custT="1"/>
      <dgm:spPr/>
      <dgm:t>
        <a:bodyPr/>
        <a:lstStyle/>
        <a:p>
          <a:r>
            <a:rPr lang="tr-T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Sosyometri</a:t>
          </a:r>
          <a:endParaRPr lang="tr-TR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39791E-5697-4870-96EB-D133624B71CE}" type="parTrans" cxnId="{099146F5-EF0B-4293-AA0E-094FF9DEE6DA}">
      <dgm:prSet custT="1"/>
      <dgm:spPr/>
      <dgm:t>
        <a:bodyPr/>
        <a:lstStyle/>
        <a:p>
          <a:endParaRPr lang="tr-TR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75FCBC4-BDD6-411A-8D06-747C9774B6AA}" type="sibTrans" cxnId="{099146F5-EF0B-4293-AA0E-094FF9DEE6DA}">
      <dgm:prSet/>
      <dgm:spPr/>
      <dgm:t>
        <a:bodyPr/>
        <a:lstStyle/>
        <a:p>
          <a:endParaRPr lang="tr-TR"/>
        </a:p>
      </dgm:t>
    </dgm:pt>
    <dgm:pt modelId="{A9E43F6F-86F9-42AD-A3A8-A888AE94CF1F}" type="asst">
      <dgm:prSet phldrT="[Metin]" custT="1"/>
      <dgm:spPr/>
      <dgm:t>
        <a:bodyPr/>
        <a:lstStyle/>
        <a:p>
          <a:r>
            <a:rPr lang="tr-T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Otobiyografi</a:t>
          </a:r>
        </a:p>
      </dgm:t>
    </dgm:pt>
    <dgm:pt modelId="{36F25DB0-869D-4D3A-9AA4-83AB323FE920}" type="parTrans" cxnId="{48548C7D-4C56-4FB2-B5AF-BD4CB68E4B11}">
      <dgm:prSet custT="1"/>
      <dgm:spPr/>
      <dgm:t>
        <a:bodyPr/>
        <a:lstStyle/>
        <a:p>
          <a:endParaRPr lang="tr-TR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510054-8125-4112-AEEB-500F7060245C}" type="sibTrans" cxnId="{48548C7D-4C56-4FB2-B5AF-BD4CB68E4B11}">
      <dgm:prSet/>
      <dgm:spPr/>
      <dgm:t>
        <a:bodyPr/>
        <a:lstStyle/>
        <a:p>
          <a:endParaRPr lang="tr-TR"/>
        </a:p>
      </dgm:t>
    </dgm:pt>
    <dgm:pt modelId="{79D6E655-012F-4675-BA19-C22CCD8ED1B6}" type="asst">
      <dgm:prSet phldrT="[Metin]" custT="1"/>
      <dgm:spPr/>
      <dgm:t>
        <a:bodyPr/>
        <a:lstStyle/>
        <a:p>
          <a:r>
            <a:rPr lang="tr-T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Portfolyo</a:t>
          </a:r>
          <a:r>
            <a:rPr lang="tr-T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</dgm:t>
    </dgm:pt>
    <dgm:pt modelId="{9912B97B-8F12-4019-9020-298735864963}" type="parTrans" cxnId="{7D935201-2FE3-4AAF-ACB6-37567DE7A98C}">
      <dgm:prSet custT="1"/>
      <dgm:spPr/>
      <dgm:t>
        <a:bodyPr/>
        <a:lstStyle/>
        <a:p>
          <a:endParaRPr lang="tr-TR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D2BAF1-D177-4DB9-A931-59B90C95C616}" type="sibTrans" cxnId="{7D935201-2FE3-4AAF-ACB6-37567DE7A98C}">
      <dgm:prSet/>
      <dgm:spPr/>
      <dgm:t>
        <a:bodyPr/>
        <a:lstStyle/>
        <a:p>
          <a:endParaRPr lang="tr-TR"/>
        </a:p>
      </dgm:t>
    </dgm:pt>
    <dgm:pt modelId="{0081A518-1BD2-4347-8A1B-22DA6E144FCB}" type="pres">
      <dgm:prSet presAssocID="{322AF851-DBA2-47BC-BAF4-6E912A84426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6FDBF22-CD9F-4B95-94A5-A459F8C241CE}" type="pres">
      <dgm:prSet presAssocID="{E8EEED20-3F53-4425-B736-655E220F027A}" presName="root1" presStyleCnt="0"/>
      <dgm:spPr/>
    </dgm:pt>
    <dgm:pt modelId="{D4151DF5-D015-4138-A854-63E5B8DF2EFB}" type="pres">
      <dgm:prSet presAssocID="{E8EEED20-3F53-4425-B736-655E220F027A}" presName="LevelOneTextNode" presStyleLbl="node0" presStyleIdx="0" presStyleCnt="1" custScaleX="244171">
        <dgm:presLayoutVars>
          <dgm:chPref val="3"/>
        </dgm:presLayoutVars>
      </dgm:prSet>
      <dgm:spPr/>
    </dgm:pt>
    <dgm:pt modelId="{D9953AE4-3DFE-4CC7-8986-33DED257EEF3}" type="pres">
      <dgm:prSet presAssocID="{E8EEED20-3F53-4425-B736-655E220F027A}" presName="level2hierChild" presStyleCnt="0"/>
      <dgm:spPr/>
    </dgm:pt>
    <dgm:pt modelId="{54240475-50D4-4FEA-B622-DA7934A6D5EB}" type="pres">
      <dgm:prSet presAssocID="{A2472A17-DF04-4533-B3D2-2A349274889B}" presName="conn2-1" presStyleLbl="parChTrans1D2" presStyleIdx="0" presStyleCnt="4" custScaleX="2000000"/>
      <dgm:spPr/>
    </dgm:pt>
    <dgm:pt modelId="{38A69A49-A684-42CA-A271-A58A947A432B}" type="pres">
      <dgm:prSet presAssocID="{A2472A17-DF04-4533-B3D2-2A349274889B}" presName="connTx" presStyleLbl="parChTrans1D2" presStyleIdx="0" presStyleCnt="4"/>
      <dgm:spPr/>
    </dgm:pt>
    <dgm:pt modelId="{B2C825C8-7CDE-422C-B94B-D1104CD6AF16}" type="pres">
      <dgm:prSet presAssocID="{3786E65D-14B2-4B88-BEAF-0C6063F498E5}" presName="root2" presStyleCnt="0"/>
      <dgm:spPr/>
    </dgm:pt>
    <dgm:pt modelId="{213B49FA-1458-4CB9-BAF9-646D20098AE7}" type="pres">
      <dgm:prSet presAssocID="{3786E65D-14B2-4B88-BEAF-0C6063F498E5}" presName="LevelTwoTextNode" presStyleLbl="asst1" presStyleIdx="0" presStyleCnt="17" custScaleX="334710">
        <dgm:presLayoutVars>
          <dgm:chPref val="3"/>
        </dgm:presLayoutVars>
      </dgm:prSet>
      <dgm:spPr/>
    </dgm:pt>
    <dgm:pt modelId="{82D05CE0-C172-4ACF-B2C3-EFC930435E86}" type="pres">
      <dgm:prSet presAssocID="{3786E65D-14B2-4B88-BEAF-0C6063F498E5}" presName="level3hierChild" presStyleCnt="0"/>
      <dgm:spPr/>
    </dgm:pt>
    <dgm:pt modelId="{74E5C0E4-4632-428B-A8A7-2215DE5C97AC}" type="pres">
      <dgm:prSet presAssocID="{0DFAA1FD-347A-4ED7-B54A-9C3D1AE277D8}" presName="conn2-1" presStyleLbl="parChTrans1D2" presStyleIdx="1" presStyleCnt="4" custScaleX="2000000"/>
      <dgm:spPr/>
    </dgm:pt>
    <dgm:pt modelId="{97B0ECC0-44BD-4C1A-A22D-FE561AC0ECA6}" type="pres">
      <dgm:prSet presAssocID="{0DFAA1FD-347A-4ED7-B54A-9C3D1AE277D8}" presName="connTx" presStyleLbl="parChTrans1D2" presStyleIdx="1" presStyleCnt="4"/>
      <dgm:spPr/>
    </dgm:pt>
    <dgm:pt modelId="{28146C0F-4272-48FD-B1EA-1BE7B0FC0FE3}" type="pres">
      <dgm:prSet presAssocID="{8EBD73C1-FEDB-4EC0-90CB-35F46A2B2CA6}" presName="root2" presStyleCnt="0"/>
      <dgm:spPr/>
    </dgm:pt>
    <dgm:pt modelId="{7BF8CAE6-A55A-4458-BA81-5D6675ECDDD9}" type="pres">
      <dgm:prSet presAssocID="{8EBD73C1-FEDB-4EC0-90CB-35F46A2B2CA6}" presName="LevelTwoTextNode" presStyleLbl="asst1" presStyleIdx="1" presStyleCnt="17" custScaleX="334710" custScaleY="138140">
        <dgm:presLayoutVars>
          <dgm:chPref val="3"/>
        </dgm:presLayoutVars>
      </dgm:prSet>
      <dgm:spPr/>
    </dgm:pt>
    <dgm:pt modelId="{E9E683EC-A306-40F7-87A2-2EB4F9C124A6}" type="pres">
      <dgm:prSet presAssocID="{8EBD73C1-FEDB-4EC0-90CB-35F46A2B2CA6}" presName="level3hierChild" presStyleCnt="0"/>
      <dgm:spPr/>
    </dgm:pt>
    <dgm:pt modelId="{1BCC8F97-4468-43A6-8D07-987DB94A9003}" type="pres">
      <dgm:prSet presAssocID="{FC4F0700-B155-4E0C-8429-49337C281F56}" presName="conn2-1" presStyleLbl="parChTrans1D3" presStyleIdx="0" presStyleCnt="13" custScaleX="2000000"/>
      <dgm:spPr/>
    </dgm:pt>
    <dgm:pt modelId="{C665ADC8-7FA9-4E83-A281-0DFE9E2B4614}" type="pres">
      <dgm:prSet presAssocID="{FC4F0700-B155-4E0C-8429-49337C281F56}" presName="connTx" presStyleLbl="parChTrans1D3" presStyleIdx="0" presStyleCnt="13"/>
      <dgm:spPr/>
    </dgm:pt>
    <dgm:pt modelId="{6F2DDB59-6B1C-487B-976C-00E4DC1EBA2B}" type="pres">
      <dgm:prSet presAssocID="{466BCF0D-AD04-406D-BDF7-D19BE933B9DF}" presName="root2" presStyleCnt="0"/>
      <dgm:spPr/>
    </dgm:pt>
    <dgm:pt modelId="{3306634C-D922-472E-BD7D-340FEAEF6CA5}" type="pres">
      <dgm:prSet presAssocID="{466BCF0D-AD04-406D-BDF7-D19BE933B9DF}" presName="LevelTwoTextNode" presStyleLbl="asst1" presStyleIdx="2" presStyleCnt="17" custScaleX="334710">
        <dgm:presLayoutVars>
          <dgm:chPref val="3"/>
        </dgm:presLayoutVars>
      </dgm:prSet>
      <dgm:spPr/>
    </dgm:pt>
    <dgm:pt modelId="{873B4E95-4074-4524-81EA-6F5360CFA89E}" type="pres">
      <dgm:prSet presAssocID="{466BCF0D-AD04-406D-BDF7-D19BE933B9DF}" presName="level3hierChild" presStyleCnt="0"/>
      <dgm:spPr/>
    </dgm:pt>
    <dgm:pt modelId="{E2F49BBA-B338-48A1-A428-FE9179F2F4DC}" type="pres">
      <dgm:prSet presAssocID="{E2BCE0DF-D0B1-4F13-BDFC-DE2F40AAF7B8}" presName="conn2-1" presStyleLbl="parChTrans1D3" presStyleIdx="1" presStyleCnt="13" custScaleX="2000000"/>
      <dgm:spPr/>
    </dgm:pt>
    <dgm:pt modelId="{802EA9E6-8E8B-4A27-B2A7-0C5748A6E2FA}" type="pres">
      <dgm:prSet presAssocID="{E2BCE0DF-D0B1-4F13-BDFC-DE2F40AAF7B8}" presName="connTx" presStyleLbl="parChTrans1D3" presStyleIdx="1" presStyleCnt="13"/>
      <dgm:spPr/>
    </dgm:pt>
    <dgm:pt modelId="{4FA2E4A9-7618-4425-939A-011C64B3D3E9}" type="pres">
      <dgm:prSet presAssocID="{14E0179E-9C0A-49FF-ABCF-C3EAD3913D23}" presName="root2" presStyleCnt="0"/>
      <dgm:spPr/>
    </dgm:pt>
    <dgm:pt modelId="{23A06AA4-7C34-40BA-8AD8-0FC3B3E4D760}" type="pres">
      <dgm:prSet presAssocID="{14E0179E-9C0A-49FF-ABCF-C3EAD3913D23}" presName="LevelTwoTextNode" presStyleLbl="asst1" presStyleIdx="3" presStyleCnt="17" custScaleX="334710">
        <dgm:presLayoutVars>
          <dgm:chPref val="3"/>
        </dgm:presLayoutVars>
      </dgm:prSet>
      <dgm:spPr/>
    </dgm:pt>
    <dgm:pt modelId="{0A6BA104-311A-43A7-A483-7FCEFDF89964}" type="pres">
      <dgm:prSet presAssocID="{14E0179E-9C0A-49FF-ABCF-C3EAD3913D23}" presName="level3hierChild" presStyleCnt="0"/>
      <dgm:spPr/>
    </dgm:pt>
    <dgm:pt modelId="{D39CF0C5-FE4A-4E55-9C9E-693CD6AC6EA8}" type="pres">
      <dgm:prSet presAssocID="{37BB670B-4DAD-4489-9259-596AF8F96B08}" presName="conn2-1" presStyleLbl="parChTrans1D3" presStyleIdx="2" presStyleCnt="13" custScaleX="2000000"/>
      <dgm:spPr/>
    </dgm:pt>
    <dgm:pt modelId="{F4E524A3-297B-4082-8F20-A4D99E6C4929}" type="pres">
      <dgm:prSet presAssocID="{37BB670B-4DAD-4489-9259-596AF8F96B08}" presName="connTx" presStyleLbl="parChTrans1D3" presStyleIdx="2" presStyleCnt="13"/>
      <dgm:spPr/>
    </dgm:pt>
    <dgm:pt modelId="{46DCC486-2AB9-4DCA-BBA3-66DE6DC5BD4A}" type="pres">
      <dgm:prSet presAssocID="{D53BCB9C-BFD1-47EE-A698-3AFE8CB8879E}" presName="root2" presStyleCnt="0"/>
      <dgm:spPr/>
    </dgm:pt>
    <dgm:pt modelId="{7BC64D77-2058-4FFE-A4D0-D6B419DD2CEC}" type="pres">
      <dgm:prSet presAssocID="{D53BCB9C-BFD1-47EE-A698-3AFE8CB8879E}" presName="LevelTwoTextNode" presStyleLbl="asst1" presStyleIdx="4" presStyleCnt="17" custScaleX="334710">
        <dgm:presLayoutVars>
          <dgm:chPref val="3"/>
        </dgm:presLayoutVars>
      </dgm:prSet>
      <dgm:spPr/>
    </dgm:pt>
    <dgm:pt modelId="{BC5655E5-1F44-42CE-939E-2D22BBB1E3C7}" type="pres">
      <dgm:prSet presAssocID="{D53BCB9C-BFD1-47EE-A698-3AFE8CB8879E}" presName="level3hierChild" presStyleCnt="0"/>
      <dgm:spPr/>
    </dgm:pt>
    <dgm:pt modelId="{64FE2A8D-1C9A-4BF3-BC50-58DB72703D0B}" type="pres">
      <dgm:prSet presAssocID="{58CFF8D4-7590-4F05-8D39-9CACB8710E67}" presName="conn2-1" presStyleLbl="parChTrans1D2" presStyleIdx="2" presStyleCnt="4" custScaleX="2000000"/>
      <dgm:spPr/>
    </dgm:pt>
    <dgm:pt modelId="{BB1C8046-60FF-4DEA-B8B1-3DA859E9B121}" type="pres">
      <dgm:prSet presAssocID="{58CFF8D4-7590-4F05-8D39-9CACB8710E67}" presName="connTx" presStyleLbl="parChTrans1D2" presStyleIdx="2" presStyleCnt="4"/>
      <dgm:spPr/>
    </dgm:pt>
    <dgm:pt modelId="{BE68FAC1-F5BD-4D06-86DB-86EB8A979457}" type="pres">
      <dgm:prSet presAssocID="{178C3056-3B5A-47CA-8D99-AB0963547AA8}" presName="root2" presStyleCnt="0"/>
      <dgm:spPr/>
    </dgm:pt>
    <dgm:pt modelId="{1668F902-E5A4-49D5-BC19-5B4197E2443B}" type="pres">
      <dgm:prSet presAssocID="{178C3056-3B5A-47CA-8D99-AB0963547AA8}" presName="LevelTwoTextNode" presStyleLbl="asst1" presStyleIdx="5" presStyleCnt="17" custScaleX="334710" custScaleY="144098">
        <dgm:presLayoutVars>
          <dgm:chPref val="3"/>
        </dgm:presLayoutVars>
      </dgm:prSet>
      <dgm:spPr/>
    </dgm:pt>
    <dgm:pt modelId="{74A974EA-912B-4298-80B9-C7FBBF7E259C}" type="pres">
      <dgm:prSet presAssocID="{178C3056-3B5A-47CA-8D99-AB0963547AA8}" presName="level3hierChild" presStyleCnt="0"/>
      <dgm:spPr/>
    </dgm:pt>
    <dgm:pt modelId="{61EF318F-9754-4C6B-B92D-5682476A2F28}" type="pres">
      <dgm:prSet presAssocID="{61E9DCED-5AEE-4F72-B37D-CB57E8264293}" presName="conn2-1" presStyleLbl="parChTrans1D3" presStyleIdx="3" presStyleCnt="13" custScaleX="2000000"/>
      <dgm:spPr/>
    </dgm:pt>
    <dgm:pt modelId="{35FE935C-9F57-4DDD-B859-76FF1B33FD88}" type="pres">
      <dgm:prSet presAssocID="{61E9DCED-5AEE-4F72-B37D-CB57E8264293}" presName="connTx" presStyleLbl="parChTrans1D3" presStyleIdx="3" presStyleCnt="13"/>
      <dgm:spPr/>
    </dgm:pt>
    <dgm:pt modelId="{FC524F75-3F28-480B-BD1A-7A6F9AD97D1B}" type="pres">
      <dgm:prSet presAssocID="{103C62A4-4279-4FE1-9A1B-638A50825239}" presName="root2" presStyleCnt="0"/>
      <dgm:spPr/>
    </dgm:pt>
    <dgm:pt modelId="{767AD7BB-D881-4F57-981A-CE11CAF49D86}" type="pres">
      <dgm:prSet presAssocID="{103C62A4-4279-4FE1-9A1B-638A50825239}" presName="LevelTwoTextNode" presStyleLbl="asst1" presStyleIdx="6" presStyleCnt="17" custScaleX="334710">
        <dgm:presLayoutVars>
          <dgm:chPref val="3"/>
        </dgm:presLayoutVars>
      </dgm:prSet>
      <dgm:spPr/>
    </dgm:pt>
    <dgm:pt modelId="{CE7CDF01-8CD9-4886-AFD2-76FB5E58D36D}" type="pres">
      <dgm:prSet presAssocID="{103C62A4-4279-4FE1-9A1B-638A50825239}" presName="level3hierChild" presStyleCnt="0"/>
      <dgm:spPr/>
    </dgm:pt>
    <dgm:pt modelId="{F1FCACF7-BDE1-4D3A-B693-B0E6C77D18E7}" type="pres">
      <dgm:prSet presAssocID="{1EB13AF2-CBF0-4E4E-AED9-29F555800C5D}" presName="conn2-1" presStyleLbl="parChTrans1D3" presStyleIdx="4" presStyleCnt="13" custScaleX="2000000"/>
      <dgm:spPr/>
    </dgm:pt>
    <dgm:pt modelId="{FEFD6069-8B93-4A81-9FD0-71F49F76F9A2}" type="pres">
      <dgm:prSet presAssocID="{1EB13AF2-CBF0-4E4E-AED9-29F555800C5D}" presName="connTx" presStyleLbl="parChTrans1D3" presStyleIdx="4" presStyleCnt="13"/>
      <dgm:spPr/>
    </dgm:pt>
    <dgm:pt modelId="{1E6B27F7-4692-4754-874B-59BDFA904C63}" type="pres">
      <dgm:prSet presAssocID="{AEC2D756-6F07-4EAD-9C82-B9A38B1DB9DA}" presName="root2" presStyleCnt="0"/>
      <dgm:spPr/>
    </dgm:pt>
    <dgm:pt modelId="{37E93E2A-47B3-42D2-8BF4-A383455CC080}" type="pres">
      <dgm:prSet presAssocID="{AEC2D756-6F07-4EAD-9C82-B9A38B1DB9DA}" presName="LevelTwoTextNode" presStyleLbl="asst1" presStyleIdx="7" presStyleCnt="17" custScaleX="334710">
        <dgm:presLayoutVars>
          <dgm:chPref val="3"/>
        </dgm:presLayoutVars>
      </dgm:prSet>
      <dgm:spPr/>
    </dgm:pt>
    <dgm:pt modelId="{735ECBD9-85D6-4C9F-9C1D-98727D0741E2}" type="pres">
      <dgm:prSet presAssocID="{AEC2D756-6F07-4EAD-9C82-B9A38B1DB9DA}" presName="level3hierChild" presStyleCnt="0"/>
      <dgm:spPr/>
    </dgm:pt>
    <dgm:pt modelId="{097E1656-58D6-431F-BA5A-D161D3A911E7}" type="pres">
      <dgm:prSet presAssocID="{D4CAA19A-B7D7-489C-BE3E-95657D4A3443}" presName="conn2-1" presStyleLbl="parChTrans1D3" presStyleIdx="5" presStyleCnt="13" custScaleX="2000000"/>
      <dgm:spPr/>
    </dgm:pt>
    <dgm:pt modelId="{98A64B9D-9A00-4544-9312-4D1098B99DEE}" type="pres">
      <dgm:prSet presAssocID="{D4CAA19A-B7D7-489C-BE3E-95657D4A3443}" presName="connTx" presStyleLbl="parChTrans1D3" presStyleIdx="5" presStyleCnt="13"/>
      <dgm:spPr/>
    </dgm:pt>
    <dgm:pt modelId="{02004110-7CDD-403D-833E-FCF31AE7B178}" type="pres">
      <dgm:prSet presAssocID="{D4D720C5-F156-4F8A-8A37-97B54F7AD868}" presName="root2" presStyleCnt="0"/>
      <dgm:spPr/>
    </dgm:pt>
    <dgm:pt modelId="{3BC73BD2-28D5-4D27-AB71-DE98C5C3386D}" type="pres">
      <dgm:prSet presAssocID="{D4D720C5-F156-4F8A-8A37-97B54F7AD868}" presName="LevelTwoTextNode" presStyleLbl="asst1" presStyleIdx="8" presStyleCnt="17" custScaleX="334710">
        <dgm:presLayoutVars>
          <dgm:chPref val="3"/>
        </dgm:presLayoutVars>
      </dgm:prSet>
      <dgm:spPr/>
    </dgm:pt>
    <dgm:pt modelId="{5C10B01C-A615-4068-9068-70F2ADC82C4D}" type="pres">
      <dgm:prSet presAssocID="{D4D720C5-F156-4F8A-8A37-97B54F7AD868}" presName="level3hierChild" presStyleCnt="0"/>
      <dgm:spPr/>
    </dgm:pt>
    <dgm:pt modelId="{9A691736-BFC3-4BE2-9D49-B061F0B3FD47}" type="pres">
      <dgm:prSet presAssocID="{587B71F2-8B4E-493C-9DEF-08B6FE6C20FC}" presName="conn2-1" presStyleLbl="parChTrans1D2" presStyleIdx="3" presStyleCnt="4" custScaleX="2000000"/>
      <dgm:spPr/>
    </dgm:pt>
    <dgm:pt modelId="{C80D4FB7-4C7D-48D4-A7F0-CF4C9E11FF09}" type="pres">
      <dgm:prSet presAssocID="{587B71F2-8B4E-493C-9DEF-08B6FE6C20FC}" presName="connTx" presStyleLbl="parChTrans1D2" presStyleIdx="3" presStyleCnt="4"/>
      <dgm:spPr/>
    </dgm:pt>
    <dgm:pt modelId="{8E0C345F-3DDE-4540-9020-C9C87C7ECEE0}" type="pres">
      <dgm:prSet presAssocID="{F5C75328-6776-47D9-A40B-2DABABEB250B}" presName="root2" presStyleCnt="0"/>
      <dgm:spPr/>
    </dgm:pt>
    <dgm:pt modelId="{5E61EB9F-9519-449F-9DE2-C2702D5F32B1}" type="pres">
      <dgm:prSet presAssocID="{F5C75328-6776-47D9-A40B-2DABABEB250B}" presName="LevelTwoTextNode" presStyleLbl="asst1" presStyleIdx="9" presStyleCnt="17" custScaleX="334710" custScaleY="204883" custLinFactNeighborX="4158" custLinFactNeighborY="-5455">
        <dgm:presLayoutVars>
          <dgm:chPref val="3"/>
        </dgm:presLayoutVars>
      </dgm:prSet>
      <dgm:spPr/>
    </dgm:pt>
    <dgm:pt modelId="{327636A3-6A11-4DFA-9A47-03917D25DEFF}" type="pres">
      <dgm:prSet presAssocID="{F5C75328-6776-47D9-A40B-2DABABEB250B}" presName="level3hierChild" presStyleCnt="0"/>
      <dgm:spPr/>
    </dgm:pt>
    <dgm:pt modelId="{198286A2-D36F-43E6-A835-C7A89A0B2642}" type="pres">
      <dgm:prSet presAssocID="{5A34B1FF-7CFC-44F7-A9B5-35888231A545}" presName="conn2-1" presStyleLbl="parChTrans1D3" presStyleIdx="6" presStyleCnt="13" custScaleX="2000000"/>
      <dgm:spPr/>
    </dgm:pt>
    <dgm:pt modelId="{66E54885-C6E2-40A4-85DF-23DF7DF8C764}" type="pres">
      <dgm:prSet presAssocID="{5A34B1FF-7CFC-44F7-A9B5-35888231A545}" presName="connTx" presStyleLbl="parChTrans1D3" presStyleIdx="6" presStyleCnt="13"/>
      <dgm:spPr/>
    </dgm:pt>
    <dgm:pt modelId="{4037BB01-C0F6-4874-B579-89BE518D94DA}" type="pres">
      <dgm:prSet presAssocID="{750D0DAE-5E83-4EE3-9641-72DE3C23B622}" presName="root2" presStyleCnt="0"/>
      <dgm:spPr/>
    </dgm:pt>
    <dgm:pt modelId="{9266169C-C836-40B5-A968-124A9EEF0E2D}" type="pres">
      <dgm:prSet presAssocID="{750D0DAE-5E83-4EE3-9641-72DE3C23B622}" presName="LevelTwoTextNode" presStyleLbl="asst1" presStyleIdx="10" presStyleCnt="17" custScaleX="334710">
        <dgm:presLayoutVars>
          <dgm:chPref val="3"/>
        </dgm:presLayoutVars>
      </dgm:prSet>
      <dgm:spPr/>
    </dgm:pt>
    <dgm:pt modelId="{81132A9D-35B6-4072-8BCD-4CC03482F1FD}" type="pres">
      <dgm:prSet presAssocID="{750D0DAE-5E83-4EE3-9641-72DE3C23B622}" presName="level3hierChild" presStyleCnt="0"/>
      <dgm:spPr/>
    </dgm:pt>
    <dgm:pt modelId="{59A932E9-DE99-4312-96D2-175E13DAD6F0}" type="pres">
      <dgm:prSet presAssocID="{729E6F35-52DD-400E-B78E-4EE7741A8B7C}" presName="conn2-1" presStyleLbl="parChTrans1D3" presStyleIdx="7" presStyleCnt="13" custScaleX="2000000"/>
      <dgm:spPr/>
    </dgm:pt>
    <dgm:pt modelId="{9A3DDE08-040C-4858-9A37-1FC3C8E312B6}" type="pres">
      <dgm:prSet presAssocID="{729E6F35-52DD-400E-B78E-4EE7741A8B7C}" presName="connTx" presStyleLbl="parChTrans1D3" presStyleIdx="7" presStyleCnt="13"/>
      <dgm:spPr/>
    </dgm:pt>
    <dgm:pt modelId="{21B0D908-1D7C-4948-83DD-D88DA1702A6C}" type="pres">
      <dgm:prSet presAssocID="{21D182AB-5538-4A93-833D-4C16251C45C7}" presName="root2" presStyleCnt="0"/>
      <dgm:spPr/>
    </dgm:pt>
    <dgm:pt modelId="{469AF3D8-76B2-4564-BAEC-FB9378D698FB}" type="pres">
      <dgm:prSet presAssocID="{21D182AB-5538-4A93-833D-4C16251C45C7}" presName="LevelTwoTextNode" presStyleLbl="asst1" presStyleIdx="11" presStyleCnt="17" custScaleX="334710">
        <dgm:presLayoutVars>
          <dgm:chPref val="3"/>
        </dgm:presLayoutVars>
      </dgm:prSet>
      <dgm:spPr/>
    </dgm:pt>
    <dgm:pt modelId="{319DEC0E-71C9-4B0A-87E0-178DDCDF72EF}" type="pres">
      <dgm:prSet presAssocID="{21D182AB-5538-4A93-833D-4C16251C45C7}" presName="level3hierChild" presStyleCnt="0"/>
      <dgm:spPr/>
    </dgm:pt>
    <dgm:pt modelId="{14C27BF2-1A0C-4E46-97A2-DBF37E95E26C}" type="pres">
      <dgm:prSet presAssocID="{5B48A23E-081E-4A10-A6C0-E001158E7F19}" presName="conn2-1" presStyleLbl="parChTrans1D3" presStyleIdx="8" presStyleCnt="13" custScaleX="2000000"/>
      <dgm:spPr/>
    </dgm:pt>
    <dgm:pt modelId="{79B4CB92-9E1B-452C-BB59-3D978F36EED8}" type="pres">
      <dgm:prSet presAssocID="{5B48A23E-081E-4A10-A6C0-E001158E7F19}" presName="connTx" presStyleLbl="parChTrans1D3" presStyleIdx="8" presStyleCnt="13"/>
      <dgm:spPr/>
    </dgm:pt>
    <dgm:pt modelId="{4BA5C41B-73F6-48D0-ACF3-49BBDCFD185A}" type="pres">
      <dgm:prSet presAssocID="{E3E22639-CFA3-4022-B83E-40BC49D568B6}" presName="root2" presStyleCnt="0"/>
      <dgm:spPr/>
    </dgm:pt>
    <dgm:pt modelId="{B0602DAD-5C50-4AA4-A0BA-CC26DF88A443}" type="pres">
      <dgm:prSet presAssocID="{E3E22639-CFA3-4022-B83E-40BC49D568B6}" presName="LevelTwoTextNode" presStyleLbl="asst1" presStyleIdx="12" presStyleCnt="17" custScaleX="334710">
        <dgm:presLayoutVars>
          <dgm:chPref val="3"/>
        </dgm:presLayoutVars>
      </dgm:prSet>
      <dgm:spPr/>
    </dgm:pt>
    <dgm:pt modelId="{A6F3B950-D2D0-4B72-B626-300B532F0F6B}" type="pres">
      <dgm:prSet presAssocID="{E3E22639-CFA3-4022-B83E-40BC49D568B6}" presName="level3hierChild" presStyleCnt="0"/>
      <dgm:spPr/>
    </dgm:pt>
    <dgm:pt modelId="{72D5D0C1-0904-436F-8D38-DFADF4B254C0}" type="pres">
      <dgm:prSet presAssocID="{C0A2B884-FC27-46DB-8812-72833FB11F17}" presName="conn2-1" presStyleLbl="parChTrans1D3" presStyleIdx="9" presStyleCnt="13" custScaleX="2000000"/>
      <dgm:spPr/>
    </dgm:pt>
    <dgm:pt modelId="{B88DA5FB-A63B-4766-ABEA-F3858E4E28F1}" type="pres">
      <dgm:prSet presAssocID="{C0A2B884-FC27-46DB-8812-72833FB11F17}" presName="connTx" presStyleLbl="parChTrans1D3" presStyleIdx="9" presStyleCnt="13"/>
      <dgm:spPr/>
    </dgm:pt>
    <dgm:pt modelId="{1AD60896-C676-4067-98EA-12DB9EF28804}" type="pres">
      <dgm:prSet presAssocID="{4D9D5FBD-2C6C-4800-9CAC-3B457188A180}" presName="root2" presStyleCnt="0"/>
      <dgm:spPr/>
    </dgm:pt>
    <dgm:pt modelId="{D3923FFE-AD38-451F-9413-EF17C6D46E12}" type="pres">
      <dgm:prSet presAssocID="{4D9D5FBD-2C6C-4800-9CAC-3B457188A180}" presName="LevelTwoTextNode" presStyleLbl="asst1" presStyleIdx="13" presStyleCnt="17" custScaleX="334710">
        <dgm:presLayoutVars>
          <dgm:chPref val="3"/>
        </dgm:presLayoutVars>
      </dgm:prSet>
      <dgm:spPr/>
    </dgm:pt>
    <dgm:pt modelId="{F054F5C8-7A9F-4AD8-A069-BB59CC54F1C5}" type="pres">
      <dgm:prSet presAssocID="{4D9D5FBD-2C6C-4800-9CAC-3B457188A180}" presName="level3hierChild" presStyleCnt="0"/>
      <dgm:spPr/>
    </dgm:pt>
    <dgm:pt modelId="{A1E21085-F17C-4983-A8F1-9CA57213DC88}" type="pres">
      <dgm:prSet presAssocID="{8839791E-5697-4870-96EB-D133624B71CE}" presName="conn2-1" presStyleLbl="parChTrans1D3" presStyleIdx="10" presStyleCnt="13" custScaleX="2000000"/>
      <dgm:spPr/>
    </dgm:pt>
    <dgm:pt modelId="{DBD92BFE-4066-47F9-AF58-0681958E53FD}" type="pres">
      <dgm:prSet presAssocID="{8839791E-5697-4870-96EB-D133624B71CE}" presName="connTx" presStyleLbl="parChTrans1D3" presStyleIdx="10" presStyleCnt="13"/>
      <dgm:spPr/>
    </dgm:pt>
    <dgm:pt modelId="{7540E5A6-B54B-4520-B4BD-D02E7571264C}" type="pres">
      <dgm:prSet presAssocID="{E3C6DD29-B232-45A3-BD5C-337B0213C5AB}" presName="root2" presStyleCnt="0"/>
      <dgm:spPr/>
    </dgm:pt>
    <dgm:pt modelId="{F37D8A10-FE78-4932-A845-5F941AAE8D28}" type="pres">
      <dgm:prSet presAssocID="{E3C6DD29-B232-45A3-BD5C-337B0213C5AB}" presName="LevelTwoTextNode" presStyleLbl="asst1" presStyleIdx="14" presStyleCnt="17" custScaleX="334710">
        <dgm:presLayoutVars>
          <dgm:chPref val="3"/>
        </dgm:presLayoutVars>
      </dgm:prSet>
      <dgm:spPr/>
    </dgm:pt>
    <dgm:pt modelId="{F3EEF802-D724-44E0-90F3-09CEDFE35490}" type="pres">
      <dgm:prSet presAssocID="{E3C6DD29-B232-45A3-BD5C-337B0213C5AB}" presName="level3hierChild" presStyleCnt="0"/>
      <dgm:spPr/>
    </dgm:pt>
    <dgm:pt modelId="{C9CDA952-71E6-422F-920F-7FA7FEF00FF0}" type="pres">
      <dgm:prSet presAssocID="{36F25DB0-869D-4D3A-9AA4-83AB323FE920}" presName="conn2-1" presStyleLbl="parChTrans1D3" presStyleIdx="11" presStyleCnt="13" custScaleX="2000000"/>
      <dgm:spPr/>
    </dgm:pt>
    <dgm:pt modelId="{D181885F-CB6E-4E2D-89BF-5CCD7E3B1AE0}" type="pres">
      <dgm:prSet presAssocID="{36F25DB0-869D-4D3A-9AA4-83AB323FE920}" presName="connTx" presStyleLbl="parChTrans1D3" presStyleIdx="11" presStyleCnt="13"/>
      <dgm:spPr/>
    </dgm:pt>
    <dgm:pt modelId="{8E23727C-480E-41CF-A1CE-EC5455C8FDB6}" type="pres">
      <dgm:prSet presAssocID="{A9E43F6F-86F9-42AD-A3A8-A888AE94CF1F}" presName="root2" presStyleCnt="0"/>
      <dgm:spPr/>
    </dgm:pt>
    <dgm:pt modelId="{2667E9CF-9A62-4FAD-AF26-CEECF4D164C7}" type="pres">
      <dgm:prSet presAssocID="{A9E43F6F-86F9-42AD-A3A8-A888AE94CF1F}" presName="LevelTwoTextNode" presStyleLbl="asst1" presStyleIdx="15" presStyleCnt="17" custScaleX="334710">
        <dgm:presLayoutVars>
          <dgm:chPref val="3"/>
        </dgm:presLayoutVars>
      </dgm:prSet>
      <dgm:spPr/>
    </dgm:pt>
    <dgm:pt modelId="{6B77D32A-4C82-41E2-9519-6A951B41F15C}" type="pres">
      <dgm:prSet presAssocID="{A9E43F6F-86F9-42AD-A3A8-A888AE94CF1F}" presName="level3hierChild" presStyleCnt="0"/>
      <dgm:spPr/>
    </dgm:pt>
    <dgm:pt modelId="{114A6AAE-6794-4C30-A4DC-1E41B11164CD}" type="pres">
      <dgm:prSet presAssocID="{9912B97B-8F12-4019-9020-298735864963}" presName="conn2-1" presStyleLbl="parChTrans1D3" presStyleIdx="12" presStyleCnt="13" custScaleX="2000000"/>
      <dgm:spPr/>
    </dgm:pt>
    <dgm:pt modelId="{950ADE34-78F5-42FC-A5AD-DA5E784D6E78}" type="pres">
      <dgm:prSet presAssocID="{9912B97B-8F12-4019-9020-298735864963}" presName="connTx" presStyleLbl="parChTrans1D3" presStyleIdx="12" presStyleCnt="13"/>
      <dgm:spPr/>
    </dgm:pt>
    <dgm:pt modelId="{C539A9D8-1054-47D1-A9FD-28DB5A70E9A5}" type="pres">
      <dgm:prSet presAssocID="{79D6E655-012F-4675-BA19-C22CCD8ED1B6}" presName="root2" presStyleCnt="0"/>
      <dgm:spPr/>
    </dgm:pt>
    <dgm:pt modelId="{9C41707B-2B8C-4297-B2F2-625B366E494D}" type="pres">
      <dgm:prSet presAssocID="{79D6E655-012F-4675-BA19-C22CCD8ED1B6}" presName="LevelTwoTextNode" presStyleLbl="asst1" presStyleIdx="16" presStyleCnt="17" custScaleX="334710">
        <dgm:presLayoutVars>
          <dgm:chPref val="3"/>
        </dgm:presLayoutVars>
      </dgm:prSet>
      <dgm:spPr/>
    </dgm:pt>
    <dgm:pt modelId="{502ED97C-B45F-445F-9170-D26080071764}" type="pres">
      <dgm:prSet presAssocID="{79D6E655-012F-4675-BA19-C22CCD8ED1B6}" presName="level3hierChild" presStyleCnt="0"/>
      <dgm:spPr/>
    </dgm:pt>
  </dgm:ptLst>
  <dgm:cxnLst>
    <dgm:cxn modelId="{B51FC900-24B1-44D6-BBCF-0277E4D210C9}" type="presOf" srcId="{E3C6DD29-B232-45A3-BD5C-337B0213C5AB}" destId="{F37D8A10-FE78-4932-A845-5F941AAE8D28}" srcOrd="0" destOrd="0" presId="urn:microsoft.com/office/officeart/2008/layout/HorizontalMultiLevelHierarchy"/>
    <dgm:cxn modelId="{7D935201-2FE3-4AAF-ACB6-37567DE7A98C}" srcId="{F5C75328-6776-47D9-A40B-2DABABEB250B}" destId="{79D6E655-012F-4675-BA19-C22CCD8ED1B6}" srcOrd="6" destOrd="0" parTransId="{9912B97B-8F12-4019-9020-298735864963}" sibTransId="{9FD2BAF1-D177-4DB9-A931-59B90C95C616}"/>
    <dgm:cxn modelId="{2B7E7F01-D78C-445B-8547-E3703F93AEBC}" type="presOf" srcId="{3786E65D-14B2-4B88-BEAF-0C6063F498E5}" destId="{213B49FA-1458-4CB9-BAF9-646D20098AE7}" srcOrd="0" destOrd="0" presId="urn:microsoft.com/office/officeart/2008/layout/HorizontalMultiLevelHierarchy"/>
    <dgm:cxn modelId="{11C0A501-7886-48F4-956A-AEF8DA998297}" type="presOf" srcId="{C0A2B884-FC27-46DB-8812-72833FB11F17}" destId="{72D5D0C1-0904-436F-8D38-DFADF4B254C0}" srcOrd="0" destOrd="0" presId="urn:microsoft.com/office/officeart/2008/layout/HorizontalMultiLevelHierarchy"/>
    <dgm:cxn modelId="{2D53EE03-ACBB-43F2-846C-0A99050EE2B6}" type="presOf" srcId="{750D0DAE-5E83-4EE3-9641-72DE3C23B622}" destId="{9266169C-C836-40B5-A968-124A9EEF0E2D}" srcOrd="0" destOrd="0" presId="urn:microsoft.com/office/officeart/2008/layout/HorizontalMultiLevelHierarchy"/>
    <dgm:cxn modelId="{8D9AE505-3097-4370-A432-9C73186B0432}" type="presOf" srcId="{587B71F2-8B4E-493C-9DEF-08B6FE6C20FC}" destId="{9A691736-BFC3-4BE2-9D49-B061F0B3FD47}" srcOrd="0" destOrd="0" presId="urn:microsoft.com/office/officeart/2008/layout/HorizontalMultiLevelHierarchy"/>
    <dgm:cxn modelId="{D6776216-18BB-4108-AB88-6F713FC5E978}" srcId="{322AF851-DBA2-47BC-BAF4-6E912A844262}" destId="{E8EEED20-3F53-4425-B736-655E220F027A}" srcOrd="0" destOrd="0" parTransId="{120F3D4D-76AC-4D88-A6F8-4C62B303D790}" sibTransId="{9FC12305-35D4-4CC6-9716-49886E6B01C0}"/>
    <dgm:cxn modelId="{9F288F18-1796-4722-B7EF-C71C38EBA92A}" srcId="{8EBD73C1-FEDB-4EC0-90CB-35F46A2B2CA6}" destId="{D53BCB9C-BFD1-47EE-A698-3AFE8CB8879E}" srcOrd="2" destOrd="0" parTransId="{37BB670B-4DAD-4489-9259-596AF8F96B08}" sibTransId="{D9425F06-E51D-4BE4-9106-0BCD0F69BC90}"/>
    <dgm:cxn modelId="{D51E2E1A-4B51-4DEF-9948-801A7C37F828}" type="presOf" srcId="{5B48A23E-081E-4A10-A6C0-E001158E7F19}" destId="{79B4CB92-9E1B-452C-BB59-3D978F36EED8}" srcOrd="1" destOrd="0" presId="urn:microsoft.com/office/officeart/2008/layout/HorizontalMultiLevelHierarchy"/>
    <dgm:cxn modelId="{43BA171B-BE44-430D-94FD-8BD5F27E506E}" srcId="{8EBD73C1-FEDB-4EC0-90CB-35F46A2B2CA6}" destId="{466BCF0D-AD04-406D-BDF7-D19BE933B9DF}" srcOrd="0" destOrd="0" parTransId="{FC4F0700-B155-4E0C-8429-49337C281F56}" sibTransId="{3BEFC19D-D8CA-474F-A5F0-15AC2567FB47}"/>
    <dgm:cxn modelId="{87F97D1C-027C-494C-B0DD-694A210A971B}" srcId="{F5C75328-6776-47D9-A40B-2DABABEB250B}" destId="{E3E22639-CFA3-4022-B83E-40BC49D568B6}" srcOrd="2" destOrd="0" parTransId="{5B48A23E-081E-4A10-A6C0-E001158E7F19}" sibTransId="{1FF24954-1250-417B-823F-C434A704E48E}"/>
    <dgm:cxn modelId="{9FE57927-44D4-45CB-8E53-24D139020A75}" type="presOf" srcId="{4D9D5FBD-2C6C-4800-9CAC-3B457188A180}" destId="{D3923FFE-AD38-451F-9413-EF17C6D46E12}" srcOrd="0" destOrd="0" presId="urn:microsoft.com/office/officeart/2008/layout/HorizontalMultiLevelHierarchy"/>
    <dgm:cxn modelId="{A4FA8B27-174B-45A9-A023-32D9F6C32DBA}" srcId="{8EBD73C1-FEDB-4EC0-90CB-35F46A2B2CA6}" destId="{14E0179E-9C0A-49FF-ABCF-C3EAD3913D23}" srcOrd="1" destOrd="0" parTransId="{E2BCE0DF-D0B1-4F13-BDFC-DE2F40AAF7B8}" sibTransId="{1F8F4DBB-B9FF-4B45-9508-76C28A25623B}"/>
    <dgm:cxn modelId="{A7C65029-8855-4DA2-8247-F86A3922CD58}" type="presOf" srcId="{5B48A23E-081E-4A10-A6C0-E001158E7F19}" destId="{14C27BF2-1A0C-4E46-97A2-DBF37E95E26C}" srcOrd="0" destOrd="0" presId="urn:microsoft.com/office/officeart/2008/layout/HorizontalMultiLevelHierarchy"/>
    <dgm:cxn modelId="{D488DD29-813E-46B6-85A1-1640F4ADE65F}" type="presOf" srcId="{FC4F0700-B155-4E0C-8429-49337C281F56}" destId="{1BCC8F97-4468-43A6-8D07-987DB94A9003}" srcOrd="0" destOrd="0" presId="urn:microsoft.com/office/officeart/2008/layout/HorizontalMultiLevelHierarchy"/>
    <dgm:cxn modelId="{A6B9AF34-E202-4CD6-9F57-A9E1EA883C14}" type="presOf" srcId="{5A34B1FF-7CFC-44F7-A9B5-35888231A545}" destId="{66E54885-C6E2-40A4-85DF-23DF7DF8C764}" srcOrd="1" destOrd="0" presId="urn:microsoft.com/office/officeart/2008/layout/HorizontalMultiLevelHierarchy"/>
    <dgm:cxn modelId="{C73F2C35-C014-47A4-9EA6-048CC75621DD}" type="presOf" srcId="{729E6F35-52DD-400E-B78E-4EE7741A8B7C}" destId="{59A932E9-DE99-4312-96D2-175E13DAD6F0}" srcOrd="0" destOrd="0" presId="urn:microsoft.com/office/officeart/2008/layout/HorizontalMultiLevelHierarchy"/>
    <dgm:cxn modelId="{B1BED736-03A6-4DAF-9357-B67A9AEADA0B}" type="presOf" srcId="{466BCF0D-AD04-406D-BDF7-D19BE933B9DF}" destId="{3306634C-D922-472E-BD7D-340FEAEF6CA5}" srcOrd="0" destOrd="0" presId="urn:microsoft.com/office/officeart/2008/layout/HorizontalMultiLevelHierarchy"/>
    <dgm:cxn modelId="{ABCFF038-6F96-4BD2-A4DD-77DB7285081E}" type="presOf" srcId="{F5C75328-6776-47D9-A40B-2DABABEB250B}" destId="{5E61EB9F-9519-449F-9DE2-C2702D5F32B1}" srcOrd="0" destOrd="0" presId="urn:microsoft.com/office/officeart/2008/layout/HorizontalMultiLevelHierarchy"/>
    <dgm:cxn modelId="{2048F341-33FA-4761-A6E9-402C14291CC1}" type="presOf" srcId="{103C62A4-4279-4FE1-9A1B-638A50825239}" destId="{767AD7BB-D881-4F57-981A-CE11CAF49D86}" srcOrd="0" destOrd="0" presId="urn:microsoft.com/office/officeart/2008/layout/HorizontalMultiLevelHierarchy"/>
    <dgm:cxn modelId="{46308B43-8043-4BB5-BC78-F0E73D9C99ED}" type="presOf" srcId="{14E0179E-9C0A-49FF-ABCF-C3EAD3913D23}" destId="{23A06AA4-7C34-40BA-8AD8-0FC3B3E4D760}" srcOrd="0" destOrd="0" presId="urn:microsoft.com/office/officeart/2008/layout/HorizontalMultiLevelHierarchy"/>
    <dgm:cxn modelId="{12809345-F5FE-47DE-BDF7-C67EB2D6EAFE}" type="presOf" srcId="{D4CAA19A-B7D7-489C-BE3E-95657D4A3443}" destId="{98A64B9D-9A00-4544-9312-4D1098B99DEE}" srcOrd="1" destOrd="0" presId="urn:microsoft.com/office/officeart/2008/layout/HorizontalMultiLevelHierarchy"/>
    <dgm:cxn modelId="{01945E4B-59EC-47F7-9CE5-D3D49840D379}" type="presOf" srcId="{9912B97B-8F12-4019-9020-298735864963}" destId="{114A6AAE-6794-4C30-A4DC-1E41B11164CD}" srcOrd="0" destOrd="0" presId="urn:microsoft.com/office/officeart/2008/layout/HorizontalMultiLevelHierarchy"/>
    <dgm:cxn modelId="{331EEC4B-2B77-4835-B990-C7370F908D73}" type="presOf" srcId="{587B71F2-8B4E-493C-9DEF-08B6FE6C20FC}" destId="{C80D4FB7-4C7D-48D4-A7F0-CF4C9E11FF09}" srcOrd="1" destOrd="0" presId="urn:microsoft.com/office/officeart/2008/layout/HorizontalMultiLevelHierarchy"/>
    <dgm:cxn modelId="{61DD974C-B15A-4685-9812-F975F16427A6}" type="presOf" srcId="{E8EEED20-3F53-4425-B736-655E220F027A}" destId="{D4151DF5-D015-4138-A854-63E5B8DF2EFB}" srcOrd="0" destOrd="0" presId="urn:microsoft.com/office/officeart/2008/layout/HorizontalMultiLevelHierarchy"/>
    <dgm:cxn modelId="{D78F2A4D-B346-485F-9A55-D97F9A8629C3}" type="presOf" srcId="{0DFAA1FD-347A-4ED7-B54A-9C3D1AE277D8}" destId="{74E5C0E4-4632-428B-A8A7-2215DE5C97AC}" srcOrd="0" destOrd="0" presId="urn:microsoft.com/office/officeart/2008/layout/HorizontalMultiLevelHierarchy"/>
    <dgm:cxn modelId="{B1FEB54E-8B8E-4971-9ECE-82C38848CB8A}" type="presOf" srcId="{61E9DCED-5AEE-4F72-B37D-CB57E8264293}" destId="{61EF318F-9754-4C6B-B92D-5682476A2F28}" srcOrd="0" destOrd="0" presId="urn:microsoft.com/office/officeart/2008/layout/HorizontalMultiLevelHierarchy"/>
    <dgm:cxn modelId="{1C971951-5B31-404A-A68B-3D8DA3530837}" type="presOf" srcId="{8839791E-5697-4870-96EB-D133624B71CE}" destId="{DBD92BFE-4066-47F9-AF58-0681958E53FD}" srcOrd="1" destOrd="0" presId="urn:microsoft.com/office/officeart/2008/layout/HorizontalMultiLevelHierarchy"/>
    <dgm:cxn modelId="{F93F9352-D49E-419D-B153-53B3A44CE2CE}" type="presOf" srcId="{0DFAA1FD-347A-4ED7-B54A-9C3D1AE277D8}" destId="{97B0ECC0-44BD-4C1A-A22D-FE561AC0ECA6}" srcOrd="1" destOrd="0" presId="urn:microsoft.com/office/officeart/2008/layout/HorizontalMultiLevelHierarchy"/>
    <dgm:cxn modelId="{8DD57E54-7430-425B-AC21-249C58FFB181}" srcId="{E8EEED20-3F53-4425-B736-655E220F027A}" destId="{8EBD73C1-FEDB-4EC0-90CB-35F46A2B2CA6}" srcOrd="1" destOrd="0" parTransId="{0DFAA1FD-347A-4ED7-B54A-9C3D1AE277D8}" sibTransId="{C1064678-6F65-4D88-A2CD-0B76C7239360}"/>
    <dgm:cxn modelId="{31722660-36E7-4295-8BA2-24B470B3CCA0}" type="presOf" srcId="{1EB13AF2-CBF0-4E4E-AED9-29F555800C5D}" destId="{F1FCACF7-BDE1-4D3A-B693-B0E6C77D18E7}" srcOrd="0" destOrd="0" presId="urn:microsoft.com/office/officeart/2008/layout/HorizontalMultiLevelHierarchy"/>
    <dgm:cxn modelId="{78CC7964-5B4C-4E10-B0C5-BB295DC67D1A}" type="presOf" srcId="{D53BCB9C-BFD1-47EE-A698-3AFE8CB8879E}" destId="{7BC64D77-2058-4FFE-A4D0-D6B419DD2CEC}" srcOrd="0" destOrd="0" presId="urn:microsoft.com/office/officeart/2008/layout/HorizontalMultiLevelHierarchy"/>
    <dgm:cxn modelId="{48548C7D-4C56-4FB2-B5AF-BD4CB68E4B11}" srcId="{F5C75328-6776-47D9-A40B-2DABABEB250B}" destId="{A9E43F6F-86F9-42AD-A3A8-A888AE94CF1F}" srcOrd="5" destOrd="0" parTransId="{36F25DB0-869D-4D3A-9AA4-83AB323FE920}" sibTransId="{D4510054-8125-4112-AEEB-500F7060245C}"/>
    <dgm:cxn modelId="{87A2A97F-D5BF-4FE0-9F67-6D6A4226EAF2}" srcId="{F5C75328-6776-47D9-A40B-2DABABEB250B}" destId="{750D0DAE-5E83-4EE3-9641-72DE3C23B622}" srcOrd="0" destOrd="0" parTransId="{5A34B1FF-7CFC-44F7-A9B5-35888231A545}" sibTransId="{9AE4FFBF-F60C-4C20-A672-208761437ADC}"/>
    <dgm:cxn modelId="{AFAEC884-9039-4ADE-AFE9-A795933021AC}" type="presOf" srcId="{37BB670B-4DAD-4489-9259-596AF8F96B08}" destId="{D39CF0C5-FE4A-4E55-9C9E-693CD6AC6EA8}" srcOrd="0" destOrd="0" presId="urn:microsoft.com/office/officeart/2008/layout/HorizontalMultiLevelHierarchy"/>
    <dgm:cxn modelId="{22498385-C102-4221-92D2-34757954DC89}" srcId="{F5C75328-6776-47D9-A40B-2DABABEB250B}" destId="{21D182AB-5538-4A93-833D-4C16251C45C7}" srcOrd="1" destOrd="0" parTransId="{729E6F35-52DD-400E-B78E-4EE7741A8B7C}" sibTransId="{4E3C2AFC-D97C-4041-A1A8-F9E12E6DEC2F}"/>
    <dgm:cxn modelId="{70F4F28A-D9E6-487D-BBEB-6B6D0B4B0B21}" srcId="{E8EEED20-3F53-4425-B736-655E220F027A}" destId="{178C3056-3B5A-47CA-8D99-AB0963547AA8}" srcOrd="2" destOrd="0" parTransId="{58CFF8D4-7590-4F05-8D39-9CACB8710E67}" sibTransId="{B4D8C8D3-CD1E-4DEC-A1BF-C78BA8BDB2A1}"/>
    <dgm:cxn modelId="{BBA6148B-3088-43FF-AE56-4DED55B75075}" type="presOf" srcId="{729E6F35-52DD-400E-B78E-4EE7741A8B7C}" destId="{9A3DDE08-040C-4858-9A37-1FC3C8E312B6}" srcOrd="1" destOrd="0" presId="urn:microsoft.com/office/officeart/2008/layout/HorizontalMultiLevelHierarchy"/>
    <dgm:cxn modelId="{54A3FF8D-EEB7-4041-922C-F5AB937052E9}" type="presOf" srcId="{C0A2B884-FC27-46DB-8812-72833FB11F17}" destId="{B88DA5FB-A63B-4766-ABEA-F3858E4E28F1}" srcOrd="1" destOrd="0" presId="urn:microsoft.com/office/officeart/2008/layout/HorizontalMultiLevelHierarchy"/>
    <dgm:cxn modelId="{EB8DD88E-6BD0-48EA-8917-BB2BAEF36362}" srcId="{178C3056-3B5A-47CA-8D99-AB0963547AA8}" destId="{103C62A4-4279-4FE1-9A1B-638A50825239}" srcOrd="0" destOrd="0" parTransId="{61E9DCED-5AEE-4F72-B37D-CB57E8264293}" sibTransId="{5E91C23D-065B-4946-A1D2-81CC67C785D7}"/>
    <dgm:cxn modelId="{F9DB2B8F-3613-4387-BC26-FC3E4360E73F}" type="presOf" srcId="{79D6E655-012F-4675-BA19-C22CCD8ED1B6}" destId="{9C41707B-2B8C-4297-B2F2-625B366E494D}" srcOrd="0" destOrd="0" presId="urn:microsoft.com/office/officeart/2008/layout/HorizontalMultiLevelHierarchy"/>
    <dgm:cxn modelId="{4E4E179C-B5E5-4D86-8C7E-1EA220D878B1}" type="presOf" srcId="{A9E43F6F-86F9-42AD-A3A8-A888AE94CF1F}" destId="{2667E9CF-9A62-4FAD-AF26-CEECF4D164C7}" srcOrd="0" destOrd="0" presId="urn:microsoft.com/office/officeart/2008/layout/HorizontalMultiLevelHierarchy"/>
    <dgm:cxn modelId="{B753629E-38EE-4A07-B845-D13141084972}" type="presOf" srcId="{21D182AB-5538-4A93-833D-4C16251C45C7}" destId="{469AF3D8-76B2-4564-BAEC-FB9378D698FB}" srcOrd="0" destOrd="0" presId="urn:microsoft.com/office/officeart/2008/layout/HorizontalMultiLevelHierarchy"/>
    <dgm:cxn modelId="{6361E3A3-6EB5-4B67-923B-22EFBCE48B92}" srcId="{E8EEED20-3F53-4425-B736-655E220F027A}" destId="{F5C75328-6776-47D9-A40B-2DABABEB250B}" srcOrd="3" destOrd="0" parTransId="{587B71F2-8B4E-493C-9DEF-08B6FE6C20FC}" sibTransId="{32ACA307-6AAE-4AAB-AE97-02823CB87ACF}"/>
    <dgm:cxn modelId="{463D8DA4-0FA8-41DE-8EE4-0A93B910B043}" type="presOf" srcId="{58CFF8D4-7590-4F05-8D39-9CACB8710E67}" destId="{BB1C8046-60FF-4DEA-B8B1-3DA859E9B121}" srcOrd="1" destOrd="0" presId="urn:microsoft.com/office/officeart/2008/layout/HorizontalMultiLevelHierarchy"/>
    <dgm:cxn modelId="{DE1BA3A4-D4D5-41AB-A141-2B2CC89A6D5A}" type="presOf" srcId="{E2BCE0DF-D0B1-4F13-BDFC-DE2F40AAF7B8}" destId="{802EA9E6-8E8B-4A27-B2A7-0C5748A6E2FA}" srcOrd="1" destOrd="0" presId="urn:microsoft.com/office/officeart/2008/layout/HorizontalMultiLevelHierarchy"/>
    <dgm:cxn modelId="{2210EDAE-E0DB-4435-A911-B5720907EA9D}" type="presOf" srcId="{178C3056-3B5A-47CA-8D99-AB0963547AA8}" destId="{1668F902-E5A4-49D5-BC19-5B4197E2443B}" srcOrd="0" destOrd="0" presId="urn:microsoft.com/office/officeart/2008/layout/HorizontalMultiLevelHierarchy"/>
    <dgm:cxn modelId="{E1E578AF-38C5-40A9-9B2D-ED7741C57313}" type="presOf" srcId="{5A34B1FF-7CFC-44F7-A9B5-35888231A545}" destId="{198286A2-D36F-43E6-A835-C7A89A0B2642}" srcOrd="0" destOrd="0" presId="urn:microsoft.com/office/officeart/2008/layout/HorizontalMultiLevelHierarchy"/>
    <dgm:cxn modelId="{5384E1AF-6857-47A2-A21E-65A29CECF3DE}" type="presOf" srcId="{9912B97B-8F12-4019-9020-298735864963}" destId="{950ADE34-78F5-42FC-A5AD-DA5E784D6E78}" srcOrd="1" destOrd="0" presId="urn:microsoft.com/office/officeart/2008/layout/HorizontalMultiLevelHierarchy"/>
    <dgm:cxn modelId="{6C1319B6-D050-4130-8D66-B4F20BB5D9A1}" srcId="{F5C75328-6776-47D9-A40B-2DABABEB250B}" destId="{4D9D5FBD-2C6C-4800-9CAC-3B457188A180}" srcOrd="3" destOrd="0" parTransId="{C0A2B884-FC27-46DB-8812-72833FB11F17}" sibTransId="{D927DFFC-1D5C-4EA2-A6F4-57A91AFE86C7}"/>
    <dgm:cxn modelId="{58DC7AB7-0103-4DFA-9A0A-C8340174DEC3}" type="presOf" srcId="{E2BCE0DF-D0B1-4F13-BDFC-DE2F40AAF7B8}" destId="{E2F49BBA-B338-48A1-A428-FE9179F2F4DC}" srcOrd="0" destOrd="0" presId="urn:microsoft.com/office/officeart/2008/layout/HorizontalMultiLevelHierarchy"/>
    <dgm:cxn modelId="{CAB617C0-F172-49FB-A115-834346DC6A3F}" type="presOf" srcId="{36F25DB0-869D-4D3A-9AA4-83AB323FE920}" destId="{C9CDA952-71E6-422F-920F-7FA7FEF00FF0}" srcOrd="0" destOrd="0" presId="urn:microsoft.com/office/officeart/2008/layout/HorizontalMultiLevelHierarchy"/>
    <dgm:cxn modelId="{DF5BD1C3-6DBC-4CA7-97CF-81D6F18427E8}" type="presOf" srcId="{8839791E-5697-4870-96EB-D133624B71CE}" destId="{A1E21085-F17C-4983-A8F1-9CA57213DC88}" srcOrd="0" destOrd="0" presId="urn:microsoft.com/office/officeart/2008/layout/HorizontalMultiLevelHierarchy"/>
    <dgm:cxn modelId="{2D79CFC5-E477-415F-A113-17CFBFE48757}" type="presOf" srcId="{322AF851-DBA2-47BC-BAF4-6E912A844262}" destId="{0081A518-1BD2-4347-8A1B-22DA6E144FCB}" srcOrd="0" destOrd="0" presId="urn:microsoft.com/office/officeart/2008/layout/HorizontalMultiLevelHierarchy"/>
    <dgm:cxn modelId="{FAEAE7CA-5B2F-4CA5-9018-053E969EC855}" type="presOf" srcId="{D4CAA19A-B7D7-489C-BE3E-95657D4A3443}" destId="{097E1656-58D6-431F-BA5A-D161D3A911E7}" srcOrd="0" destOrd="0" presId="urn:microsoft.com/office/officeart/2008/layout/HorizontalMultiLevelHierarchy"/>
    <dgm:cxn modelId="{BDE7F1CC-0A10-4B35-9AE2-974335BF44A6}" type="presOf" srcId="{1EB13AF2-CBF0-4E4E-AED9-29F555800C5D}" destId="{FEFD6069-8B93-4A81-9FD0-71F49F76F9A2}" srcOrd="1" destOrd="0" presId="urn:microsoft.com/office/officeart/2008/layout/HorizontalMultiLevelHierarchy"/>
    <dgm:cxn modelId="{3C4219D1-AF38-4650-8745-99318EB76BCE}" srcId="{E8EEED20-3F53-4425-B736-655E220F027A}" destId="{3786E65D-14B2-4B88-BEAF-0C6063F498E5}" srcOrd="0" destOrd="0" parTransId="{A2472A17-DF04-4533-B3D2-2A349274889B}" sibTransId="{298F82E2-0F30-46C0-915A-16CD0EAB6DAF}"/>
    <dgm:cxn modelId="{5AC493D7-8D15-4397-8468-1EBC29498B23}" type="presOf" srcId="{E3E22639-CFA3-4022-B83E-40BC49D568B6}" destId="{B0602DAD-5C50-4AA4-A0BA-CC26DF88A443}" srcOrd="0" destOrd="0" presId="urn:microsoft.com/office/officeart/2008/layout/HorizontalMultiLevelHierarchy"/>
    <dgm:cxn modelId="{94C6DED9-9A8A-4A5E-92E4-371F83510298}" type="presOf" srcId="{FC4F0700-B155-4E0C-8429-49337C281F56}" destId="{C665ADC8-7FA9-4E83-A281-0DFE9E2B4614}" srcOrd="1" destOrd="0" presId="urn:microsoft.com/office/officeart/2008/layout/HorizontalMultiLevelHierarchy"/>
    <dgm:cxn modelId="{765876DB-AD77-4D32-9F9D-7A617096EA9B}" type="presOf" srcId="{A2472A17-DF04-4533-B3D2-2A349274889B}" destId="{38A69A49-A684-42CA-A271-A58A947A432B}" srcOrd="1" destOrd="0" presId="urn:microsoft.com/office/officeart/2008/layout/HorizontalMultiLevelHierarchy"/>
    <dgm:cxn modelId="{3344BEDC-B5D6-4C9A-A07C-97417B9ECAA5}" srcId="{178C3056-3B5A-47CA-8D99-AB0963547AA8}" destId="{D4D720C5-F156-4F8A-8A37-97B54F7AD868}" srcOrd="2" destOrd="0" parTransId="{D4CAA19A-B7D7-489C-BE3E-95657D4A3443}" sibTransId="{AAE046CE-531A-4A31-9418-48AFAB7A9941}"/>
    <dgm:cxn modelId="{C4DCD8DF-6A52-474B-90BD-FE4CB6365E2F}" type="presOf" srcId="{D4D720C5-F156-4F8A-8A37-97B54F7AD868}" destId="{3BC73BD2-28D5-4D27-AB71-DE98C5C3386D}" srcOrd="0" destOrd="0" presId="urn:microsoft.com/office/officeart/2008/layout/HorizontalMultiLevelHierarchy"/>
    <dgm:cxn modelId="{7700C0E6-34DC-4B22-9152-16D511F181F3}" srcId="{178C3056-3B5A-47CA-8D99-AB0963547AA8}" destId="{AEC2D756-6F07-4EAD-9C82-B9A38B1DB9DA}" srcOrd="1" destOrd="0" parTransId="{1EB13AF2-CBF0-4E4E-AED9-29F555800C5D}" sibTransId="{DEAB6693-1A9D-4672-B1EC-934C8EF6F1CB}"/>
    <dgm:cxn modelId="{D44E0DE8-E522-45FC-BAAB-02C22DA2B843}" type="presOf" srcId="{36F25DB0-869D-4D3A-9AA4-83AB323FE920}" destId="{D181885F-CB6E-4E2D-89BF-5CCD7E3B1AE0}" srcOrd="1" destOrd="0" presId="urn:microsoft.com/office/officeart/2008/layout/HorizontalMultiLevelHierarchy"/>
    <dgm:cxn modelId="{CB3EE6EA-B27B-4CDA-82FE-AB5105692AA9}" type="presOf" srcId="{AEC2D756-6F07-4EAD-9C82-B9A38B1DB9DA}" destId="{37E93E2A-47B3-42D2-8BF4-A383455CC080}" srcOrd="0" destOrd="0" presId="urn:microsoft.com/office/officeart/2008/layout/HorizontalMultiLevelHierarchy"/>
    <dgm:cxn modelId="{2C6836EF-B1D0-4E0B-9DB8-BACBA8E933C8}" type="presOf" srcId="{61E9DCED-5AEE-4F72-B37D-CB57E8264293}" destId="{35FE935C-9F57-4DDD-B859-76FF1B33FD88}" srcOrd="1" destOrd="0" presId="urn:microsoft.com/office/officeart/2008/layout/HorizontalMultiLevelHierarchy"/>
    <dgm:cxn modelId="{AFD876F2-D9BC-4A9C-B43A-5909BC4D9528}" type="presOf" srcId="{37BB670B-4DAD-4489-9259-596AF8F96B08}" destId="{F4E524A3-297B-4082-8F20-A4D99E6C4929}" srcOrd="1" destOrd="0" presId="urn:microsoft.com/office/officeart/2008/layout/HorizontalMultiLevelHierarchy"/>
    <dgm:cxn modelId="{099146F5-EF0B-4293-AA0E-094FF9DEE6DA}" srcId="{F5C75328-6776-47D9-A40B-2DABABEB250B}" destId="{E3C6DD29-B232-45A3-BD5C-337B0213C5AB}" srcOrd="4" destOrd="0" parTransId="{8839791E-5697-4870-96EB-D133624B71CE}" sibTransId="{D75FCBC4-BDD6-411A-8D06-747C9774B6AA}"/>
    <dgm:cxn modelId="{8CF29BF9-246E-40A1-A57B-643953302657}" type="presOf" srcId="{8EBD73C1-FEDB-4EC0-90CB-35F46A2B2CA6}" destId="{7BF8CAE6-A55A-4458-BA81-5D6675ECDDD9}" srcOrd="0" destOrd="0" presId="urn:microsoft.com/office/officeart/2008/layout/HorizontalMultiLevelHierarchy"/>
    <dgm:cxn modelId="{44B20BFA-6B34-4224-B375-9869B34D6776}" type="presOf" srcId="{A2472A17-DF04-4533-B3D2-2A349274889B}" destId="{54240475-50D4-4FEA-B622-DA7934A6D5EB}" srcOrd="0" destOrd="0" presId="urn:microsoft.com/office/officeart/2008/layout/HorizontalMultiLevelHierarchy"/>
    <dgm:cxn modelId="{03E869FD-B7DD-4026-8BBD-F5136826A4E6}" type="presOf" srcId="{58CFF8D4-7590-4F05-8D39-9CACB8710E67}" destId="{64FE2A8D-1C9A-4BF3-BC50-58DB72703D0B}" srcOrd="0" destOrd="0" presId="urn:microsoft.com/office/officeart/2008/layout/HorizontalMultiLevelHierarchy"/>
    <dgm:cxn modelId="{C124F979-CEDB-438E-BB0B-773AFF55487D}" type="presParOf" srcId="{0081A518-1BD2-4347-8A1B-22DA6E144FCB}" destId="{F6FDBF22-CD9F-4B95-94A5-A459F8C241CE}" srcOrd="0" destOrd="0" presId="urn:microsoft.com/office/officeart/2008/layout/HorizontalMultiLevelHierarchy"/>
    <dgm:cxn modelId="{3D3FD09E-C992-4759-94E0-51BBF7B22C90}" type="presParOf" srcId="{F6FDBF22-CD9F-4B95-94A5-A459F8C241CE}" destId="{D4151DF5-D015-4138-A854-63E5B8DF2EFB}" srcOrd="0" destOrd="0" presId="urn:microsoft.com/office/officeart/2008/layout/HorizontalMultiLevelHierarchy"/>
    <dgm:cxn modelId="{0C769DD0-C0A8-4CC6-9941-A7AFE3D37E51}" type="presParOf" srcId="{F6FDBF22-CD9F-4B95-94A5-A459F8C241CE}" destId="{D9953AE4-3DFE-4CC7-8986-33DED257EEF3}" srcOrd="1" destOrd="0" presId="urn:microsoft.com/office/officeart/2008/layout/HorizontalMultiLevelHierarchy"/>
    <dgm:cxn modelId="{E43B356F-8DA9-476A-9CC3-654BF87DDFE9}" type="presParOf" srcId="{D9953AE4-3DFE-4CC7-8986-33DED257EEF3}" destId="{54240475-50D4-4FEA-B622-DA7934A6D5EB}" srcOrd="0" destOrd="0" presId="urn:microsoft.com/office/officeart/2008/layout/HorizontalMultiLevelHierarchy"/>
    <dgm:cxn modelId="{27B6073C-FD17-4AE2-99D7-3C88C8B5A0C9}" type="presParOf" srcId="{54240475-50D4-4FEA-B622-DA7934A6D5EB}" destId="{38A69A49-A684-42CA-A271-A58A947A432B}" srcOrd="0" destOrd="0" presId="urn:microsoft.com/office/officeart/2008/layout/HorizontalMultiLevelHierarchy"/>
    <dgm:cxn modelId="{8B720E65-2224-425A-A319-B54E59C89127}" type="presParOf" srcId="{D9953AE4-3DFE-4CC7-8986-33DED257EEF3}" destId="{B2C825C8-7CDE-422C-B94B-D1104CD6AF16}" srcOrd="1" destOrd="0" presId="urn:microsoft.com/office/officeart/2008/layout/HorizontalMultiLevelHierarchy"/>
    <dgm:cxn modelId="{CF3EF52C-D754-477B-8117-35046C8D2DB6}" type="presParOf" srcId="{B2C825C8-7CDE-422C-B94B-D1104CD6AF16}" destId="{213B49FA-1458-4CB9-BAF9-646D20098AE7}" srcOrd="0" destOrd="0" presId="urn:microsoft.com/office/officeart/2008/layout/HorizontalMultiLevelHierarchy"/>
    <dgm:cxn modelId="{1CA79873-6BDF-4638-9ABF-4A83AB9166DA}" type="presParOf" srcId="{B2C825C8-7CDE-422C-B94B-D1104CD6AF16}" destId="{82D05CE0-C172-4ACF-B2C3-EFC930435E86}" srcOrd="1" destOrd="0" presId="urn:microsoft.com/office/officeart/2008/layout/HorizontalMultiLevelHierarchy"/>
    <dgm:cxn modelId="{4E64FF7F-A110-4AE5-A1F9-D2E3D3E9AAC2}" type="presParOf" srcId="{D9953AE4-3DFE-4CC7-8986-33DED257EEF3}" destId="{74E5C0E4-4632-428B-A8A7-2215DE5C97AC}" srcOrd="2" destOrd="0" presId="urn:microsoft.com/office/officeart/2008/layout/HorizontalMultiLevelHierarchy"/>
    <dgm:cxn modelId="{3A1FDEC6-9815-4114-9999-C3CE279DC5F3}" type="presParOf" srcId="{74E5C0E4-4632-428B-A8A7-2215DE5C97AC}" destId="{97B0ECC0-44BD-4C1A-A22D-FE561AC0ECA6}" srcOrd="0" destOrd="0" presId="urn:microsoft.com/office/officeart/2008/layout/HorizontalMultiLevelHierarchy"/>
    <dgm:cxn modelId="{20775634-56E9-4440-A190-BCEF72A7A73C}" type="presParOf" srcId="{D9953AE4-3DFE-4CC7-8986-33DED257EEF3}" destId="{28146C0F-4272-48FD-B1EA-1BE7B0FC0FE3}" srcOrd="3" destOrd="0" presId="urn:microsoft.com/office/officeart/2008/layout/HorizontalMultiLevelHierarchy"/>
    <dgm:cxn modelId="{A57183DE-536B-4598-96DF-0D9A11AE9A8C}" type="presParOf" srcId="{28146C0F-4272-48FD-B1EA-1BE7B0FC0FE3}" destId="{7BF8CAE6-A55A-4458-BA81-5D6675ECDDD9}" srcOrd="0" destOrd="0" presId="urn:microsoft.com/office/officeart/2008/layout/HorizontalMultiLevelHierarchy"/>
    <dgm:cxn modelId="{2022FD48-62FD-4065-A221-5204EF372FA4}" type="presParOf" srcId="{28146C0F-4272-48FD-B1EA-1BE7B0FC0FE3}" destId="{E9E683EC-A306-40F7-87A2-2EB4F9C124A6}" srcOrd="1" destOrd="0" presId="urn:microsoft.com/office/officeart/2008/layout/HorizontalMultiLevelHierarchy"/>
    <dgm:cxn modelId="{4EE0EB4E-3D13-4629-BC10-0BAFE954D425}" type="presParOf" srcId="{E9E683EC-A306-40F7-87A2-2EB4F9C124A6}" destId="{1BCC8F97-4468-43A6-8D07-987DB94A9003}" srcOrd="0" destOrd="0" presId="urn:microsoft.com/office/officeart/2008/layout/HorizontalMultiLevelHierarchy"/>
    <dgm:cxn modelId="{A90B93D4-7978-41BE-981C-7B8686A72561}" type="presParOf" srcId="{1BCC8F97-4468-43A6-8D07-987DB94A9003}" destId="{C665ADC8-7FA9-4E83-A281-0DFE9E2B4614}" srcOrd="0" destOrd="0" presId="urn:microsoft.com/office/officeart/2008/layout/HorizontalMultiLevelHierarchy"/>
    <dgm:cxn modelId="{01092084-E5B9-4F45-A8AF-8450A303AEC7}" type="presParOf" srcId="{E9E683EC-A306-40F7-87A2-2EB4F9C124A6}" destId="{6F2DDB59-6B1C-487B-976C-00E4DC1EBA2B}" srcOrd="1" destOrd="0" presId="urn:microsoft.com/office/officeart/2008/layout/HorizontalMultiLevelHierarchy"/>
    <dgm:cxn modelId="{49B77E3E-7AA0-49A3-AC88-E7238172581A}" type="presParOf" srcId="{6F2DDB59-6B1C-487B-976C-00E4DC1EBA2B}" destId="{3306634C-D922-472E-BD7D-340FEAEF6CA5}" srcOrd="0" destOrd="0" presId="urn:microsoft.com/office/officeart/2008/layout/HorizontalMultiLevelHierarchy"/>
    <dgm:cxn modelId="{6B8F67F3-8B33-40F5-966B-7C1BF981C7E6}" type="presParOf" srcId="{6F2DDB59-6B1C-487B-976C-00E4DC1EBA2B}" destId="{873B4E95-4074-4524-81EA-6F5360CFA89E}" srcOrd="1" destOrd="0" presId="urn:microsoft.com/office/officeart/2008/layout/HorizontalMultiLevelHierarchy"/>
    <dgm:cxn modelId="{102DC547-0585-4ABE-919C-B315293517FC}" type="presParOf" srcId="{E9E683EC-A306-40F7-87A2-2EB4F9C124A6}" destId="{E2F49BBA-B338-48A1-A428-FE9179F2F4DC}" srcOrd="2" destOrd="0" presId="urn:microsoft.com/office/officeart/2008/layout/HorizontalMultiLevelHierarchy"/>
    <dgm:cxn modelId="{6C619983-7783-4F60-8BA9-D97BC509D8EF}" type="presParOf" srcId="{E2F49BBA-B338-48A1-A428-FE9179F2F4DC}" destId="{802EA9E6-8E8B-4A27-B2A7-0C5748A6E2FA}" srcOrd="0" destOrd="0" presId="urn:microsoft.com/office/officeart/2008/layout/HorizontalMultiLevelHierarchy"/>
    <dgm:cxn modelId="{18BFE3C8-43A0-4B80-991E-D5075840B8CB}" type="presParOf" srcId="{E9E683EC-A306-40F7-87A2-2EB4F9C124A6}" destId="{4FA2E4A9-7618-4425-939A-011C64B3D3E9}" srcOrd="3" destOrd="0" presId="urn:microsoft.com/office/officeart/2008/layout/HorizontalMultiLevelHierarchy"/>
    <dgm:cxn modelId="{4ECB6092-263A-471E-BC0E-143DEDAFCE7F}" type="presParOf" srcId="{4FA2E4A9-7618-4425-939A-011C64B3D3E9}" destId="{23A06AA4-7C34-40BA-8AD8-0FC3B3E4D760}" srcOrd="0" destOrd="0" presId="urn:microsoft.com/office/officeart/2008/layout/HorizontalMultiLevelHierarchy"/>
    <dgm:cxn modelId="{6B17A6A8-1FC8-4CA6-97DC-66DB0707611D}" type="presParOf" srcId="{4FA2E4A9-7618-4425-939A-011C64B3D3E9}" destId="{0A6BA104-311A-43A7-A483-7FCEFDF89964}" srcOrd="1" destOrd="0" presId="urn:microsoft.com/office/officeart/2008/layout/HorizontalMultiLevelHierarchy"/>
    <dgm:cxn modelId="{D91BBF49-7144-4F54-AC45-B0E7F1F495C8}" type="presParOf" srcId="{E9E683EC-A306-40F7-87A2-2EB4F9C124A6}" destId="{D39CF0C5-FE4A-4E55-9C9E-693CD6AC6EA8}" srcOrd="4" destOrd="0" presId="urn:microsoft.com/office/officeart/2008/layout/HorizontalMultiLevelHierarchy"/>
    <dgm:cxn modelId="{B07BD150-1FD9-465E-979D-D011F1BE1180}" type="presParOf" srcId="{D39CF0C5-FE4A-4E55-9C9E-693CD6AC6EA8}" destId="{F4E524A3-297B-4082-8F20-A4D99E6C4929}" srcOrd="0" destOrd="0" presId="urn:microsoft.com/office/officeart/2008/layout/HorizontalMultiLevelHierarchy"/>
    <dgm:cxn modelId="{04AF1E03-778B-485E-8320-DC8003767457}" type="presParOf" srcId="{E9E683EC-A306-40F7-87A2-2EB4F9C124A6}" destId="{46DCC486-2AB9-4DCA-BBA3-66DE6DC5BD4A}" srcOrd="5" destOrd="0" presId="urn:microsoft.com/office/officeart/2008/layout/HorizontalMultiLevelHierarchy"/>
    <dgm:cxn modelId="{5064E270-DC2B-48D9-A162-5D80180A5CCA}" type="presParOf" srcId="{46DCC486-2AB9-4DCA-BBA3-66DE6DC5BD4A}" destId="{7BC64D77-2058-4FFE-A4D0-D6B419DD2CEC}" srcOrd="0" destOrd="0" presId="urn:microsoft.com/office/officeart/2008/layout/HorizontalMultiLevelHierarchy"/>
    <dgm:cxn modelId="{97C8B202-5089-4806-B035-6B08C296EADF}" type="presParOf" srcId="{46DCC486-2AB9-4DCA-BBA3-66DE6DC5BD4A}" destId="{BC5655E5-1F44-42CE-939E-2D22BBB1E3C7}" srcOrd="1" destOrd="0" presId="urn:microsoft.com/office/officeart/2008/layout/HorizontalMultiLevelHierarchy"/>
    <dgm:cxn modelId="{A71A8E42-56E4-4634-BCAE-45B2A998AB10}" type="presParOf" srcId="{D9953AE4-3DFE-4CC7-8986-33DED257EEF3}" destId="{64FE2A8D-1C9A-4BF3-BC50-58DB72703D0B}" srcOrd="4" destOrd="0" presId="urn:microsoft.com/office/officeart/2008/layout/HorizontalMultiLevelHierarchy"/>
    <dgm:cxn modelId="{94E19780-77C2-4117-8D26-D61685E6E62F}" type="presParOf" srcId="{64FE2A8D-1C9A-4BF3-BC50-58DB72703D0B}" destId="{BB1C8046-60FF-4DEA-B8B1-3DA859E9B121}" srcOrd="0" destOrd="0" presId="urn:microsoft.com/office/officeart/2008/layout/HorizontalMultiLevelHierarchy"/>
    <dgm:cxn modelId="{05067141-776D-4CF8-AAE0-DF37EE80AFA4}" type="presParOf" srcId="{D9953AE4-3DFE-4CC7-8986-33DED257EEF3}" destId="{BE68FAC1-F5BD-4D06-86DB-86EB8A979457}" srcOrd="5" destOrd="0" presId="urn:microsoft.com/office/officeart/2008/layout/HorizontalMultiLevelHierarchy"/>
    <dgm:cxn modelId="{AC067D2A-5151-40A3-B682-DA6E158328A0}" type="presParOf" srcId="{BE68FAC1-F5BD-4D06-86DB-86EB8A979457}" destId="{1668F902-E5A4-49D5-BC19-5B4197E2443B}" srcOrd="0" destOrd="0" presId="urn:microsoft.com/office/officeart/2008/layout/HorizontalMultiLevelHierarchy"/>
    <dgm:cxn modelId="{B41DF55F-E48C-401B-B788-D1DBA9C850E5}" type="presParOf" srcId="{BE68FAC1-F5BD-4D06-86DB-86EB8A979457}" destId="{74A974EA-912B-4298-80B9-C7FBBF7E259C}" srcOrd="1" destOrd="0" presId="urn:microsoft.com/office/officeart/2008/layout/HorizontalMultiLevelHierarchy"/>
    <dgm:cxn modelId="{3DD17B29-556E-41BC-82E6-E3F640778307}" type="presParOf" srcId="{74A974EA-912B-4298-80B9-C7FBBF7E259C}" destId="{61EF318F-9754-4C6B-B92D-5682476A2F28}" srcOrd="0" destOrd="0" presId="urn:microsoft.com/office/officeart/2008/layout/HorizontalMultiLevelHierarchy"/>
    <dgm:cxn modelId="{77A5802D-8E40-4E25-9A11-7DCE36745A7F}" type="presParOf" srcId="{61EF318F-9754-4C6B-B92D-5682476A2F28}" destId="{35FE935C-9F57-4DDD-B859-76FF1B33FD88}" srcOrd="0" destOrd="0" presId="urn:microsoft.com/office/officeart/2008/layout/HorizontalMultiLevelHierarchy"/>
    <dgm:cxn modelId="{E52D367D-FFA3-484F-929A-4DE254EF820A}" type="presParOf" srcId="{74A974EA-912B-4298-80B9-C7FBBF7E259C}" destId="{FC524F75-3F28-480B-BD1A-7A6F9AD97D1B}" srcOrd="1" destOrd="0" presId="urn:microsoft.com/office/officeart/2008/layout/HorizontalMultiLevelHierarchy"/>
    <dgm:cxn modelId="{DB815436-7DB8-4D14-A1ED-038C3152CDE1}" type="presParOf" srcId="{FC524F75-3F28-480B-BD1A-7A6F9AD97D1B}" destId="{767AD7BB-D881-4F57-981A-CE11CAF49D86}" srcOrd="0" destOrd="0" presId="urn:microsoft.com/office/officeart/2008/layout/HorizontalMultiLevelHierarchy"/>
    <dgm:cxn modelId="{98AD91AC-900B-4697-A439-0E733032F124}" type="presParOf" srcId="{FC524F75-3F28-480B-BD1A-7A6F9AD97D1B}" destId="{CE7CDF01-8CD9-4886-AFD2-76FB5E58D36D}" srcOrd="1" destOrd="0" presId="urn:microsoft.com/office/officeart/2008/layout/HorizontalMultiLevelHierarchy"/>
    <dgm:cxn modelId="{E501449A-4B7D-49F8-855C-B36074D21599}" type="presParOf" srcId="{74A974EA-912B-4298-80B9-C7FBBF7E259C}" destId="{F1FCACF7-BDE1-4D3A-B693-B0E6C77D18E7}" srcOrd="2" destOrd="0" presId="urn:microsoft.com/office/officeart/2008/layout/HorizontalMultiLevelHierarchy"/>
    <dgm:cxn modelId="{E20D7E72-D35A-45E7-A5F1-7C0E4B7B3CBF}" type="presParOf" srcId="{F1FCACF7-BDE1-4D3A-B693-B0E6C77D18E7}" destId="{FEFD6069-8B93-4A81-9FD0-71F49F76F9A2}" srcOrd="0" destOrd="0" presId="urn:microsoft.com/office/officeart/2008/layout/HorizontalMultiLevelHierarchy"/>
    <dgm:cxn modelId="{6EE5A6CC-6400-4975-A7C7-A6D33DF416D2}" type="presParOf" srcId="{74A974EA-912B-4298-80B9-C7FBBF7E259C}" destId="{1E6B27F7-4692-4754-874B-59BDFA904C63}" srcOrd="3" destOrd="0" presId="urn:microsoft.com/office/officeart/2008/layout/HorizontalMultiLevelHierarchy"/>
    <dgm:cxn modelId="{A8F96C77-2572-49F9-BC78-A67A3ADEB2CF}" type="presParOf" srcId="{1E6B27F7-4692-4754-874B-59BDFA904C63}" destId="{37E93E2A-47B3-42D2-8BF4-A383455CC080}" srcOrd="0" destOrd="0" presId="urn:microsoft.com/office/officeart/2008/layout/HorizontalMultiLevelHierarchy"/>
    <dgm:cxn modelId="{50A22424-381C-4C71-8A4C-9D09C0C7364E}" type="presParOf" srcId="{1E6B27F7-4692-4754-874B-59BDFA904C63}" destId="{735ECBD9-85D6-4C9F-9C1D-98727D0741E2}" srcOrd="1" destOrd="0" presId="urn:microsoft.com/office/officeart/2008/layout/HorizontalMultiLevelHierarchy"/>
    <dgm:cxn modelId="{CEA4E484-F755-4109-8479-24A5B10ECEC2}" type="presParOf" srcId="{74A974EA-912B-4298-80B9-C7FBBF7E259C}" destId="{097E1656-58D6-431F-BA5A-D161D3A911E7}" srcOrd="4" destOrd="0" presId="urn:microsoft.com/office/officeart/2008/layout/HorizontalMultiLevelHierarchy"/>
    <dgm:cxn modelId="{478BD1F1-CD02-495A-9CE5-D92C938B1481}" type="presParOf" srcId="{097E1656-58D6-431F-BA5A-D161D3A911E7}" destId="{98A64B9D-9A00-4544-9312-4D1098B99DEE}" srcOrd="0" destOrd="0" presId="urn:microsoft.com/office/officeart/2008/layout/HorizontalMultiLevelHierarchy"/>
    <dgm:cxn modelId="{9FD079B1-603D-47AD-96CA-A393C6FB094D}" type="presParOf" srcId="{74A974EA-912B-4298-80B9-C7FBBF7E259C}" destId="{02004110-7CDD-403D-833E-FCF31AE7B178}" srcOrd="5" destOrd="0" presId="urn:microsoft.com/office/officeart/2008/layout/HorizontalMultiLevelHierarchy"/>
    <dgm:cxn modelId="{B6F3CBA7-DC38-4084-9009-81BE3ABD5E7F}" type="presParOf" srcId="{02004110-7CDD-403D-833E-FCF31AE7B178}" destId="{3BC73BD2-28D5-4D27-AB71-DE98C5C3386D}" srcOrd="0" destOrd="0" presId="urn:microsoft.com/office/officeart/2008/layout/HorizontalMultiLevelHierarchy"/>
    <dgm:cxn modelId="{C8DC7DF7-E293-4647-AA2D-477D909B8476}" type="presParOf" srcId="{02004110-7CDD-403D-833E-FCF31AE7B178}" destId="{5C10B01C-A615-4068-9068-70F2ADC82C4D}" srcOrd="1" destOrd="0" presId="urn:microsoft.com/office/officeart/2008/layout/HorizontalMultiLevelHierarchy"/>
    <dgm:cxn modelId="{FFBE040F-461F-4C92-A1C0-47AAA5B9A238}" type="presParOf" srcId="{D9953AE4-3DFE-4CC7-8986-33DED257EEF3}" destId="{9A691736-BFC3-4BE2-9D49-B061F0B3FD47}" srcOrd="6" destOrd="0" presId="urn:microsoft.com/office/officeart/2008/layout/HorizontalMultiLevelHierarchy"/>
    <dgm:cxn modelId="{B247096D-C305-4E4F-85A3-87EBCC9040FF}" type="presParOf" srcId="{9A691736-BFC3-4BE2-9D49-B061F0B3FD47}" destId="{C80D4FB7-4C7D-48D4-A7F0-CF4C9E11FF09}" srcOrd="0" destOrd="0" presId="urn:microsoft.com/office/officeart/2008/layout/HorizontalMultiLevelHierarchy"/>
    <dgm:cxn modelId="{4087CA34-3516-4AC6-B035-F1C7F5C96F88}" type="presParOf" srcId="{D9953AE4-3DFE-4CC7-8986-33DED257EEF3}" destId="{8E0C345F-3DDE-4540-9020-C9C87C7ECEE0}" srcOrd="7" destOrd="0" presId="urn:microsoft.com/office/officeart/2008/layout/HorizontalMultiLevelHierarchy"/>
    <dgm:cxn modelId="{9CFEEF6A-9CEC-4DF9-AF8A-CBC3601F9B0B}" type="presParOf" srcId="{8E0C345F-3DDE-4540-9020-C9C87C7ECEE0}" destId="{5E61EB9F-9519-449F-9DE2-C2702D5F32B1}" srcOrd="0" destOrd="0" presId="urn:microsoft.com/office/officeart/2008/layout/HorizontalMultiLevelHierarchy"/>
    <dgm:cxn modelId="{7C8EFC03-D209-4A2D-BBCD-DB5CD09AF483}" type="presParOf" srcId="{8E0C345F-3DDE-4540-9020-C9C87C7ECEE0}" destId="{327636A3-6A11-4DFA-9A47-03917D25DEFF}" srcOrd="1" destOrd="0" presId="urn:microsoft.com/office/officeart/2008/layout/HorizontalMultiLevelHierarchy"/>
    <dgm:cxn modelId="{27EF585D-0B9D-4AAC-B7D9-FF7A7EF601C5}" type="presParOf" srcId="{327636A3-6A11-4DFA-9A47-03917D25DEFF}" destId="{198286A2-D36F-43E6-A835-C7A89A0B2642}" srcOrd="0" destOrd="0" presId="urn:microsoft.com/office/officeart/2008/layout/HorizontalMultiLevelHierarchy"/>
    <dgm:cxn modelId="{B2F1A5FF-C56C-4974-B052-C4493FCF82DB}" type="presParOf" srcId="{198286A2-D36F-43E6-A835-C7A89A0B2642}" destId="{66E54885-C6E2-40A4-85DF-23DF7DF8C764}" srcOrd="0" destOrd="0" presId="urn:microsoft.com/office/officeart/2008/layout/HorizontalMultiLevelHierarchy"/>
    <dgm:cxn modelId="{681D18FE-AFAC-4D66-B0B2-BA323C6229A7}" type="presParOf" srcId="{327636A3-6A11-4DFA-9A47-03917D25DEFF}" destId="{4037BB01-C0F6-4874-B579-89BE518D94DA}" srcOrd="1" destOrd="0" presId="urn:microsoft.com/office/officeart/2008/layout/HorizontalMultiLevelHierarchy"/>
    <dgm:cxn modelId="{1D5E60FB-679E-4732-BF5B-1CC3F8437476}" type="presParOf" srcId="{4037BB01-C0F6-4874-B579-89BE518D94DA}" destId="{9266169C-C836-40B5-A968-124A9EEF0E2D}" srcOrd="0" destOrd="0" presId="urn:microsoft.com/office/officeart/2008/layout/HorizontalMultiLevelHierarchy"/>
    <dgm:cxn modelId="{3F1E53F3-8A17-44D7-BE0C-97A71EF8FEE6}" type="presParOf" srcId="{4037BB01-C0F6-4874-B579-89BE518D94DA}" destId="{81132A9D-35B6-4072-8BCD-4CC03482F1FD}" srcOrd="1" destOrd="0" presId="urn:microsoft.com/office/officeart/2008/layout/HorizontalMultiLevelHierarchy"/>
    <dgm:cxn modelId="{33FC10B0-0E78-4796-9ED6-9D29E10E295C}" type="presParOf" srcId="{327636A3-6A11-4DFA-9A47-03917D25DEFF}" destId="{59A932E9-DE99-4312-96D2-175E13DAD6F0}" srcOrd="2" destOrd="0" presId="urn:microsoft.com/office/officeart/2008/layout/HorizontalMultiLevelHierarchy"/>
    <dgm:cxn modelId="{E498AAC8-84BC-4715-8D34-8D862365B52F}" type="presParOf" srcId="{59A932E9-DE99-4312-96D2-175E13DAD6F0}" destId="{9A3DDE08-040C-4858-9A37-1FC3C8E312B6}" srcOrd="0" destOrd="0" presId="urn:microsoft.com/office/officeart/2008/layout/HorizontalMultiLevelHierarchy"/>
    <dgm:cxn modelId="{7486A8C7-436A-414D-8A99-DCA6B5F8746A}" type="presParOf" srcId="{327636A3-6A11-4DFA-9A47-03917D25DEFF}" destId="{21B0D908-1D7C-4948-83DD-D88DA1702A6C}" srcOrd="3" destOrd="0" presId="urn:microsoft.com/office/officeart/2008/layout/HorizontalMultiLevelHierarchy"/>
    <dgm:cxn modelId="{89F6D63C-4FF5-462B-89C3-DF5C8639A535}" type="presParOf" srcId="{21B0D908-1D7C-4948-83DD-D88DA1702A6C}" destId="{469AF3D8-76B2-4564-BAEC-FB9378D698FB}" srcOrd="0" destOrd="0" presId="urn:microsoft.com/office/officeart/2008/layout/HorizontalMultiLevelHierarchy"/>
    <dgm:cxn modelId="{8D95A503-397B-42EB-B8F3-3F2C16DD698C}" type="presParOf" srcId="{21B0D908-1D7C-4948-83DD-D88DA1702A6C}" destId="{319DEC0E-71C9-4B0A-87E0-178DDCDF72EF}" srcOrd="1" destOrd="0" presId="urn:microsoft.com/office/officeart/2008/layout/HorizontalMultiLevelHierarchy"/>
    <dgm:cxn modelId="{C5E49EB5-01D9-4AFD-9075-CBCA09C7DAA6}" type="presParOf" srcId="{327636A3-6A11-4DFA-9A47-03917D25DEFF}" destId="{14C27BF2-1A0C-4E46-97A2-DBF37E95E26C}" srcOrd="4" destOrd="0" presId="urn:microsoft.com/office/officeart/2008/layout/HorizontalMultiLevelHierarchy"/>
    <dgm:cxn modelId="{75DBB11E-4F8C-4FB8-AC28-DADE1CC48192}" type="presParOf" srcId="{14C27BF2-1A0C-4E46-97A2-DBF37E95E26C}" destId="{79B4CB92-9E1B-452C-BB59-3D978F36EED8}" srcOrd="0" destOrd="0" presId="urn:microsoft.com/office/officeart/2008/layout/HorizontalMultiLevelHierarchy"/>
    <dgm:cxn modelId="{039747D9-5977-4722-A336-37959FAF55CE}" type="presParOf" srcId="{327636A3-6A11-4DFA-9A47-03917D25DEFF}" destId="{4BA5C41B-73F6-48D0-ACF3-49BBDCFD185A}" srcOrd="5" destOrd="0" presId="urn:microsoft.com/office/officeart/2008/layout/HorizontalMultiLevelHierarchy"/>
    <dgm:cxn modelId="{4DA3BE40-CA53-4757-822E-5661A08E2E71}" type="presParOf" srcId="{4BA5C41B-73F6-48D0-ACF3-49BBDCFD185A}" destId="{B0602DAD-5C50-4AA4-A0BA-CC26DF88A443}" srcOrd="0" destOrd="0" presId="urn:microsoft.com/office/officeart/2008/layout/HorizontalMultiLevelHierarchy"/>
    <dgm:cxn modelId="{CF5F352E-D448-4724-AA90-85FF5FE492D1}" type="presParOf" srcId="{4BA5C41B-73F6-48D0-ACF3-49BBDCFD185A}" destId="{A6F3B950-D2D0-4B72-B626-300B532F0F6B}" srcOrd="1" destOrd="0" presId="urn:microsoft.com/office/officeart/2008/layout/HorizontalMultiLevelHierarchy"/>
    <dgm:cxn modelId="{CA3D29A7-A707-4510-8435-CD3F4B7FF835}" type="presParOf" srcId="{327636A3-6A11-4DFA-9A47-03917D25DEFF}" destId="{72D5D0C1-0904-436F-8D38-DFADF4B254C0}" srcOrd="6" destOrd="0" presId="urn:microsoft.com/office/officeart/2008/layout/HorizontalMultiLevelHierarchy"/>
    <dgm:cxn modelId="{D99C7A02-BB60-481E-BBB0-62230608DB9F}" type="presParOf" srcId="{72D5D0C1-0904-436F-8D38-DFADF4B254C0}" destId="{B88DA5FB-A63B-4766-ABEA-F3858E4E28F1}" srcOrd="0" destOrd="0" presId="urn:microsoft.com/office/officeart/2008/layout/HorizontalMultiLevelHierarchy"/>
    <dgm:cxn modelId="{B775884D-3E22-491E-9DE8-13081143E5E3}" type="presParOf" srcId="{327636A3-6A11-4DFA-9A47-03917D25DEFF}" destId="{1AD60896-C676-4067-98EA-12DB9EF28804}" srcOrd="7" destOrd="0" presId="urn:microsoft.com/office/officeart/2008/layout/HorizontalMultiLevelHierarchy"/>
    <dgm:cxn modelId="{BEC8E1A4-D2DD-440B-86DE-7C94C7C7248E}" type="presParOf" srcId="{1AD60896-C676-4067-98EA-12DB9EF28804}" destId="{D3923FFE-AD38-451F-9413-EF17C6D46E12}" srcOrd="0" destOrd="0" presId="urn:microsoft.com/office/officeart/2008/layout/HorizontalMultiLevelHierarchy"/>
    <dgm:cxn modelId="{7D0CAB97-8473-425B-A1B0-2BDF3396F663}" type="presParOf" srcId="{1AD60896-C676-4067-98EA-12DB9EF28804}" destId="{F054F5C8-7A9F-4AD8-A069-BB59CC54F1C5}" srcOrd="1" destOrd="0" presId="urn:microsoft.com/office/officeart/2008/layout/HorizontalMultiLevelHierarchy"/>
    <dgm:cxn modelId="{651820B2-E416-4842-853C-B2F21C3013C5}" type="presParOf" srcId="{327636A3-6A11-4DFA-9A47-03917D25DEFF}" destId="{A1E21085-F17C-4983-A8F1-9CA57213DC88}" srcOrd="8" destOrd="0" presId="urn:microsoft.com/office/officeart/2008/layout/HorizontalMultiLevelHierarchy"/>
    <dgm:cxn modelId="{5876400A-0C3C-4FED-8D6D-88A66F18EAED}" type="presParOf" srcId="{A1E21085-F17C-4983-A8F1-9CA57213DC88}" destId="{DBD92BFE-4066-47F9-AF58-0681958E53FD}" srcOrd="0" destOrd="0" presId="urn:microsoft.com/office/officeart/2008/layout/HorizontalMultiLevelHierarchy"/>
    <dgm:cxn modelId="{699EB3B0-02B6-40B7-8196-A23512EF677E}" type="presParOf" srcId="{327636A3-6A11-4DFA-9A47-03917D25DEFF}" destId="{7540E5A6-B54B-4520-B4BD-D02E7571264C}" srcOrd="9" destOrd="0" presId="urn:microsoft.com/office/officeart/2008/layout/HorizontalMultiLevelHierarchy"/>
    <dgm:cxn modelId="{7D5C962C-583B-4BA4-9A53-13FBDB51B232}" type="presParOf" srcId="{7540E5A6-B54B-4520-B4BD-D02E7571264C}" destId="{F37D8A10-FE78-4932-A845-5F941AAE8D28}" srcOrd="0" destOrd="0" presId="urn:microsoft.com/office/officeart/2008/layout/HorizontalMultiLevelHierarchy"/>
    <dgm:cxn modelId="{96D8308A-8180-41EC-88C5-D2C925F984D7}" type="presParOf" srcId="{7540E5A6-B54B-4520-B4BD-D02E7571264C}" destId="{F3EEF802-D724-44E0-90F3-09CEDFE35490}" srcOrd="1" destOrd="0" presId="urn:microsoft.com/office/officeart/2008/layout/HorizontalMultiLevelHierarchy"/>
    <dgm:cxn modelId="{12E95A74-7639-421F-9B74-FD45B84DD260}" type="presParOf" srcId="{327636A3-6A11-4DFA-9A47-03917D25DEFF}" destId="{C9CDA952-71E6-422F-920F-7FA7FEF00FF0}" srcOrd="10" destOrd="0" presId="urn:microsoft.com/office/officeart/2008/layout/HorizontalMultiLevelHierarchy"/>
    <dgm:cxn modelId="{EDFA8CDA-04E3-47E8-AC20-825C26FF4525}" type="presParOf" srcId="{C9CDA952-71E6-422F-920F-7FA7FEF00FF0}" destId="{D181885F-CB6E-4E2D-89BF-5CCD7E3B1AE0}" srcOrd="0" destOrd="0" presId="urn:microsoft.com/office/officeart/2008/layout/HorizontalMultiLevelHierarchy"/>
    <dgm:cxn modelId="{2F6DDD41-F20E-496A-BB05-FED963BFBDD6}" type="presParOf" srcId="{327636A3-6A11-4DFA-9A47-03917D25DEFF}" destId="{8E23727C-480E-41CF-A1CE-EC5455C8FDB6}" srcOrd="11" destOrd="0" presId="urn:microsoft.com/office/officeart/2008/layout/HorizontalMultiLevelHierarchy"/>
    <dgm:cxn modelId="{6E8F8CC6-C6E0-40B0-8C54-57CA0DD3C81D}" type="presParOf" srcId="{8E23727C-480E-41CF-A1CE-EC5455C8FDB6}" destId="{2667E9CF-9A62-4FAD-AF26-CEECF4D164C7}" srcOrd="0" destOrd="0" presId="urn:microsoft.com/office/officeart/2008/layout/HorizontalMultiLevelHierarchy"/>
    <dgm:cxn modelId="{D68C87D4-CCA0-4CC0-B74A-5019D271D1C2}" type="presParOf" srcId="{8E23727C-480E-41CF-A1CE-EC5455C8FDB6}" destId="{6B77D32A-4C82-41E2-9519-6A951B41F15C}" srcOrd="1" destOrd="0" presId="urn:microsoft.com/office/officeart/2008/layout/HorizontalMultiLevelHierarchy"/>
    <dgm:cxn modelId="{CF2E2810-F690-4193-9C9A-D7F5C96D330C}" type="presParOf" srcId="{327636A3-6A11-4DFA-9A47-03917D25DEFF}" destId="{114A6AAE-6794-4C30-A4DC-1E41B11164CD}" srcOrd="12" destOrd="0" presId="urn:microsoft.com/office/officeart/2008/layout/HorizontalMultiLevelHierarchy"/>
    <dgm:cxn modelId="{44598279-8D43-4123-A2A1-CADCE13BE8F8}" type="presParOf" srcId="{114A6AAE-6794-4C30-A4DC-1E41B11164CD}" destId="{950ADE34-78F5-42FC-A5AD-DA5E784D6E78}" srcOrd="0" destOrd="0" presId="urn:microsoft.com/office/officeart/2008/layout/HorizontalMultiLevelHierarchy"/>
    <dgm:cxn modelId="{D1BB41E6-45A7-4DA1-80BB-6D847CE190F9}" type="presParOf" srcId="{327636A3-6A11-4DFA-9A47-03917D25DEFF}" destId="{C539A9D8-1054-47D1-A9FD-28DB5A70E9A5}" srcOrd="13" destOrd="0" presId="urn:microsoft.com/office/officeart/2008/layout/HorizontalMultiLevelHierarchy"/>
    <dgm:cxn modelId="{0AE540C0-1614-471C-BB8B-88944075B93E}" type="presParOf" srcId="{C539A9D8-1054-47D1-A9FD-28DB5A70E9A5}" destId="{9C41707B-2B8C-4297-B2F2-625B366E494D}" srcOrd="0" destOrd="0" presId="urn:microsoft.com/office/officeart/2008/layout/HorizontalMultiLevelHierarchy"/>
    <dgm:cxn modelId="{D9762B33-7898-4F33-B733-DCB2250B3CEB}" type="presParOf" srcId="{C539A9D8-1054-47D1-A9FD-28DB5A70E9A5}" destId="{502ED97C-B45F-445F-9170-D2608007176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A6AAE-6794-4C30-A4DC-1E41B11164CD}">
      <dsp:nvSpPr>
        <dsp:cNvPr id="0" name=""/>
        <dsp:cNvSpPr/>
      </dsp:nvSpPr>
      <dsp:spPr>
        <a:xfrm>
          <a:off x="5148251" y="2977974"/>
          <a:ext cx="129999" cy="951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999" y="0"/>
              </a:lnTo>
              <a:lnTo>
                <a:pt x="64999" y="951833"/>
              </a:lnTo>
              <a:lnTo>
                <a:pt x="129999" y="9518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32916" y="3429874"/>
        <a:ext cx="960669" cy="48033"/>
      </dsp:txXfrm>
    </dsp:sp>
    <dsp:sp modelId="{C9CDA952-71E6-422F-920F-7FA7FEF00FF0}">
      <dsp:nvSpPr>
        <dsp:cNvPr id="0" name=""/>
        <dsp:cNvSpPr/>
      </dsp:nvSpPr>
      <dsp:spPr>
        <a:xfrm>
          <a:off x="5148251" y="2977974"/>
          <a:ext cx="129999" cy="639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999" y="0"/>
              </a:lnTo>
              <a:lnTo>
                <a:pt x="64999" y="639104"/>
              </a:lnTo>
              <a:lnTo>
                <a:pt x="129999" y="6391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87155" y="3281221"/>
        <a:ext cx="652191" cy="32609"/>
      </dsp:txXfrm>
    </dsp:sp>
    <dsp:sp modelId="{A1E21085-F17C-4983-A8F1-9CA57213DC88}">
      <dsp:nvSpPr>
        <dsp:cNvPr id="0" name=""/>
        <dsp:cNvSpPr/>
      </dsp:nvSpPr>
      <dsp:spPr>
        <a:xfrm>
          <a:off x="5148251" y="2977974"/>
          <a:ext cx="129999" cy="326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999" y="0"/>
              </a:lnTo>
              <a:lnTo>
                <a:pt x="64999" y="326375"/>
              </a:lnTo>
              <a:lnTo>
                <a:pt x="129999" y="3263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037594" y="3132379"/>
        <a:ext cx="351313" cy="17565"/>
      </dsp:txXfrm>
    </dsp:sp>
    <dsp:sp modelId="{72D5D0C1-0904-436F-8D38-DFADF4B254C0}">
      <dsp:nvSpPr>
        <dsp:cNvPr id="0" name=""/>
        <dsp:cNvSpPr/>
      </dsp:nvSpPr>
      <dsp:spPr>
        <a:xfrm>
          <a:off x="5148251" y="2932254"/>
          <a:ext cx="129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99" y="45720"/>
              </a:lnTo>
              <a:lnTo>
                <a:pt x="64999" y="59367"/>
              </a:lnTo>
              <a:lnTo>
                <a:pt x="129999" y="593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147894" y="2974706"/>
        <a:ext cx="130713" cy="6535"/>
      </dsp:txXfrm>
    </dsp:sp>
    <dsp:sp modelId="{14C27BF2-1A0C-4E46-97A2-DBF37E95E26C}">
      <dsp:nvSpPr>
        <dsp:cNvPr id="0" name=""/>
        <dsp:cNvSpPr/>
      </dsp:nvSpPr>
      <dsp:spPr>
        <a:xfrm>
          <a:off x="5148251" y="2678893"/>
          <a:ext cx="129999" cy="299081"/>
        </a:xfrm>
        <a:custGeom>
          <a:avLst/>
          <a:gdLst/>
          <a:ahLst/>
          <a:cxnLst/>
          <a:rect l="0" t="0" r="0" b="0"/>
          <a:pathLst>
            <a:path>
              <a:moveTo>
                <a:pt x="0" y="299081"/>
              </a:moveTo>
              <a:lnTo>
                <a:pt x="64999" y="299081"/>
              </a:lnTo>
              <a:lnTo>
                <a:pt x="64999" y="0"/>
              </a:lnTo>
              <a:lnTo>
                <a:pt x="12999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050194" y="2820281"/>
        <a:ext cx="326112" cy="16305"/>
      </dsp:txXfrm>
    </dsp:sp>
    <dsp:sp modelId="{59A932E9-DE99-4312-96D2-175E13DAD6F0}">
      <dsp:nvSpPr>
        <dsp:cNvPr id="0" name=""/>
        <dsp:cNvSpPr/>
      </dsp:nvSpPr>
      <dsp:spPr>
        <a:xfrm>
          <a:off x="5148251" y="2366164"/>
          <a:ext cx="129999" cy="611809"/>
        </a:xfrm>
        <a:custGeom>
          <a:avLst/>
          <a:gdLst/>
          <a:ahLst/>
          <a:cxnLst/>
          <a:rect l="0" t="0" r="0" b="0"/>
          <a:pathLst>
            <a:path>
              <a:moveTo>
                <a:pt x="0" y="611809"/>
              </a:moveTo>
              <a:lnTo>
                <a:pt x="64999" y="611809"/>
              </a:lnTo>
              <a:lnTo>
                <a:pt x="64999" y="0"/>
              </a:lnTo>
              <a:lnTo>
                <a:pt x="12999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00516" y="2656433"/>
        <a:ext cx="625468" cy="31273"/>
      </dsp:txXfrm>
    </dsp:sp>
    <dsp:sp modelId="{198286A2-D36F-43E6-A835-C7A89A0B2642}">
      <dsp:nvSpPr>
        <dsp:cNvPr id="0" name=""/>
        <dsp:cNvSpPr/>
      </dsp:nvSpPr>
      <dsp:spPr>
        <a:xfrm>
          <a:off x="5148251" y="2053436"/>
          <a:ext cx="129999" cy="924538"/>
        </a:xfrm>
        <a:custGeom>
          <a:avLst/>
          <a:gdLst/>
          <a:ahLst/>
          <a:cxnLst/>
          <a:rect l="0" t="0" r="0" b="0"/>
          <a:pathLst>
            <a:path>
              <a:moveTo>
                <a:pt x="0" y="924538"/>
              </a:moveTo>
              <a:lnTo>
                <a:pt x="64999" y="924538"/>
              </a:lnTo>
              <a:lnTo>
                <a:pt x="64999" y="0"/>
              </a:lnTo>
              <a:lnTo>
                <a:pt x="12999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46434" y="2492364"/>
        <a:ext cx="933632" cy="46681"/>
      </dsp:txXfrm>
    </dsp:sp>
    <dsp:sp modelId="{9A691736-BFC3-4BE2-9D49-B061F0B3FD47}">
      <dsp:nvSpPr>
        <dsp:cNvPr id="0" name=""/>
        <dsp:cNvSpPr/>
      </dsp:nvSpPr>
      <dsp:spPr>
        <a:xfrm>
          <a:off x="2203382" y="1626088"/>
          <a:ext cx="198240" cy="1351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120" y="0"/>
              </a:lnTo>
              <a:lnTo>
                <a:pt x="99120" y="1351885"/>
              </a:lnTo>
              <a:lnTo>
                <a:pt x="198240" y="1351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19330" y="2267872"/>
        <a:ext cx="1366343" cy="68317"/>
      </dsp:txXfrm>
    </dsp:sp>
    <dsp:sp modelId="{097E1656-58D6-431F-BA5A-D161D3A911E7}">
      <dsp:nvSpPr>
        <dsp:cNvPr id="0" name=""/>
        <dsp:cNvSpPr/>
      </dsp:nvSpPr>
      <dsp:spPr>
        <a:xfrm>
          <a:off x="5114130" y="1427979"/>
          <a:ext cx="164119" cy="312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059" y="0"/>
              </a:lnTo>
              <a:lnTo>
                <a:pt x="82059" y="312728"/>
              </a:lnTo>
              <a:lnTo>
                <a:pt x="164119" y="3127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019602" y="1575514"/>
        <a:ext cx="353177" cy="17658"/>
      </dsp:txXfrm>
    </dsp:sp>
    <dsp:sp modelId="{F1FCACF7-BDE1-4D3A-B693-B0E6C77D18E7}">
      <dsp:nvSpPr>
        <dsp:cNvPr id="0" name=""/>
        <dsp:cNvSpPr/>
      </dsp:nvSpPr>
      <dsp:spPr>
        <a:xfrm>
          <a:off x="5114130" y="1382259"/>
          <a:ext cx="1641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411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114130" y="1423876"/>
        <a:ext cx="164119" cy="8205"/>
      </dsp:txXfrm>
    </dsp:sp>
    <dsp:sp modelId="{61EF318F-9754-4C6B-B92D-5682476A2F28}">
      <dsp:nvSpPr>
        <dsp:cNvPr id="0" name=""/>
        <dsp:cNvSpPr/>
      </dsp:nvSpPr>
      <dsp:spPr>
        <a:xfrm>
          <a:off x="5114130" y="1115250"/>
          <a:ext cx="164119" cy="312728"/>
        </a:xfrm>
        <a:custGeom>
          <a:avLst/>
          <a:gdLst/>
          <a:ahLst/>
          <a:cxnLst/>
          <a:rect l="0" t="0" r="0" b="0"/>
          <a:pathLst>
            <a:path>
              <a:moveTo>
                <a:pt x="0" y="312728"/>
              </a:moveTo>
              <a:lnTo>
                <a:pt x="82059" y="312728"/>
              </a:lnTo>
              <a:lnTo>
                <a:pt x="82059" y="0"/>
              </a:lnTo>
              <a:lnTo>
                <a:pt x="16411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019602" y="1262785"/>
        <a:ext cx="353177" cy="17658"/>
      </dsp:txXfrm>
    </dsp:sp>
    <dsp:sp modelId="{64FE2A8D-1C9A-4BF3-BC50-58DB72703D0B}">
      <dsp:nvSpPr>
        <dsp:cNvPr id="0" name=""/>
        <dsp:cNvSpPr/>
      </dsp:nvSpPr>
      <dsp:spPr>
        <a:xfrm>
          <a:off x="2203382" y="1427979"/>
          <a:ext cx="164119" cy="198109"/>
        </a:xfrm>
        <a:custGeom>
          <a:avLst/>
          <a:gdLst/>
          <a:ahLst/>
          <a:cxnLst/>
          <a:rect l="0" t="0" r="0" b="0"/>
          <a:pathLst>
            <a:path>
              <a:moveTo>
                <a:pt x="0" y="198109"/>
              </a:moveTo>
              <a:lnTo>
                <a:pt x="82059" y="198109"/>
              </a:lnTo>
              <a:lnTo>
                <a:pt x="82059" y="0"/>
              </a:lnTo>
              <a:lnTo>
                <a:pt x="1641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56812" y="1520602"/>
        <a:ext cx="257259" cy="12862"/>
      </dsp:txXfrm>
    </dsp:sp>
    <dsp:sp modelId="{D39CF0C5-FE4A-4E55-9C9E-693CD6AC6EA8}">
      <dsp:nvSpPr>
        <dsp:cNvPr id="0" name=""/>
        <dsp:cNvSpPr/>
      </dsp:nvSpPr>
      <dsp:spPr>
        <a:xfrm>
          <a:off x="5114130" y="489793"/>
          <a:ext cx="164119" cy="312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059" y="0"/>
              </a:lnTo>
              <a:lnTo>
                <a:pt x="82059" y="312728"/>
              </a:lnTo>
              <a:lnTo>
                <a:pt x="164119" y="3127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019602" y="637328"/>
        <a:ext cx="353177" cy="17658"/>
      </dsp:txXfrm>
    </dsp:sp>
    <dsp:sp modelId="{E2F49BBA-B338-48A1-A428-FE9179F2F4DC}">
      <dsp:nvSpPr>
        <dsp:cNvPr id="0" name=""/>
        <dsp:cNvSpPr/>
      </dsp:nvSpPr>
      <dsp:spPr>
        <a:xfrm>
          <a:off x="5114130" y="444073"/>
          <a:ext cx="1641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411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114130" y="485690"/>
        <a:ext cx="164119" cy="8205"/>
      </dsp:txXfrm>
    </dsp:sp>
    <dsp:sp modelId="{1BCC8F97-4468-43A6-8D07-987DB94A9003}">
      <dsp:nvSpPr>
        <dsp:cNvPr id="0" name=""/>
        <dsp:cNvSpPr/>
      </dsp:nvSpPr>
      <dsp:spPr>
        <a:xfrm>
          <a:off x="5114130" y="177065"/>
          <a:ext cx="164119" cy="312728"/>
        </a:xfrm>
        <a:custGeom>
          <a:avLst/>
          <a:gdLst/>
          <a:ahLst/>
          <a:cxnLst/>
          <a:rect l="0" t="0" r="0" b="0"/>
          <a:pathLst>
            <a:path>
              <a:moveTo>
                <a:pt x="0" y="312728"/>
              </a:moveTo>
              <a:lnTo>
                <a:pt x="82059" y="312728"/>
              </a:lnTo>
              <a:lnTo>
                <a:pt x="82059" y="0"/>
              </a:lnTo>
              <a:lnTo>
                <a:pt x="16411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019602" y="324600"/>
        <a:ext cx="353177" cy="17658"/>
      </dsp:txXfrm>
    </dsp:sp>
    <dsp:sp modelId="{74E5C0E4-4632-428B-A8A7-2215DE5C97AC}">
      <dsp:nvSpPr>
        <dsp:cNvPr id="0" name=""/>
        <dsp:cNvSpPr/>
      </dsp:nvSpPr>
      <dsp:spPr>
        <a:xfrm>
          <a:off x="2203382" y="489793"/>
          <a:ext cx="164119" cy="1136294"/>
        </a:xfrm>
        <a:custGeom>
          <a:avLst/>
          <a:gdLst/>
          <a:ahLst/>
          <a:cxnLst/>
          <a:rect l="0" t="0" r="0" b="0"/>
          <a:pathLst>
            <a:path>
              <a:moveTo>
                <a:pt x="0" y="1136294"/>
              </a:moveTo>
              <a:lnTo>
                <a:pt x="82059" y="1136294"/>
              </a:lnTo>
              <a:lnTo>
                <a:pt x="82059" y="0"/>
              </a:lnTo>
              <a:lnTo>
                <a:pt x="1641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11399" y="1029239"/>
        <a:ext cx="1148085" cy="57404"/>
      </dsp:txXfrm>
    </dsp:sp>
    <dsp:sp modelId="{54240475-50D4-4FEA-B622-DA7934A6D5EB}">
      <dsp:nvSpPr>
        <dsp:cNvPr id="0" name=""/>
        <dsp:cNvSpPr/>
      </dsp:nvSpPr>
      <dsp:spPr>
        <a:xfrm>
          <a:off x="2203382" y="129355"/>
          <a:ext cx="164119" cy="1496733"/>
        </a:xfrm>
        <a:custGeom>
          <a:avLst/>
          <a:gdLst/>
          <a:ahLst/>
          <a:cxnLst/>
          <a:rect l="0" t="0" r="0" b="0"/>
          <a:pathLst>
            <a:path>
              <a:moveTo>
                <a:pt x="0" y="1496733"/>
              </a:moveTo>
              <a:lnTo>
                <a:pt x="82059" y="1496733"/>
              </a:lnTo>
              <a:lnTo>
                <a:pt x="82059" y="0"/>
              </a:lnTo>
              <a:lnTo>
                <a:pt x="16411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532589" y="840079"/>
        <a:ext cx="1505704" cy="75285"/>
      </dsp:txXfrm>
    </dsp:sp>
    <dsp:sp modelId="{D4151DF5-D015-4138-A854-63E5B8DF2EFB}">
      <dsp:nvSpPr>
        <dsp:cNvPr id="0" name=""/>
        <dsp:cNvSpPr/>
      </dsp:nvSpPr>
      <dsp:spPr>
        <a:xfrm rot="16200000">
          <a:off x="1239569" y="1320651"/>
          <a:ext cx="1316751" cy="610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İnformal</a:t>
          </a:r>
          <a:r>
            <a:rPr lang="tr-TR" sz="11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Değerlendirme Araçları</a:t>
          </a:r>
        </a:p>
      </dsp:txBody>
      <dsp:txXfrm>
        <a:off x="1239569" y="1320651"/>
        <a:ext cx="1316751" cy="610873"/>
      </dsp:txXfrm>
    </dsp:sp>
    <dsp:sp modelId="{213B49FA-1458-4CB9-BAF9-646D20098AE7}">
      <dsp:nvSpPr>
        <dsp:cNvPr id="0" name=""/>
        <dsp:cNvSpPr/>
      </dsp:nvSpPr>
      <dsp:spPr>
        <a:xfrm>
          <a:off x="2367501" y="4264"/>
          <a:ext cx="2746628" cy="250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Gözlem</a:t>
          </a:r>
        </a:p>
      </dsp:txBody>
      <dsp:txXfrm>
        <a:off x="2367501" y="4264"/>
        <a:ext cx="2746628" cy="250182"/>
      </dsp:txXfrm>
    </dsp:sp>
    <dsp:sp modelId="{7BF8CAE6-A55A-4458-BA81-5D6675ECDDD9}">
      <dsp:nvSpPr>
        <dsp:cNvPr id="0" name=""/>
        <dsp:cNvSpPr/>
      </dsp:nvSpPr>
      <dsp:spPr>
        <a:xfrm>
          <a:off x="2367501" y="316992"/>
          <a:ext cx="2746628" cy="3456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Ödev ve beceri analizleri</a:t>
          </a:r>
        </a:p>
      </dsp:txBody>
      <dsp:txXfrm>
        <a:off x="2367501" y="316992"/>
        <a:ext cx="2746628" cy="345602"/>
      </dsp:txXfrm>
    </dsp:sp>
    <dsp:sp modelId="{3306634C-D922-472E-BD7D-340FEAEF6CA5}">
      <dsp:nvSpPr>
        <dsp:cNvPr id="0" name=""/>
        <dsp:cNvSpPr/>
      </dsp:nvSpPr>
      <dsp:spPr>
        <a:xfrm>
          <a:off x="5278250" y="51973"/>
          <a:ext cx="2746628" cy="250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İş örnek analizleri ve hata analizleri</a:t>
          </a:r>
        </a:p>
      </dsp:txBody>
      <dsp:txXfrm>
        <a:off x="5278250" y="51973"/>
        <a:ext cx="2746628" cy="250182"/>
      </dsp:txXfrm>
    </dsp:sp>
    <dsp:sp modelId="{23A06AA4-7C34-40BA-8AD8-0FC3B3E4D760}">
      <dsp:nvSpPr>
        <dsp:cNvPr id="0" name=""/>
        <dsp:cNvSpPr/>
      </dsp:nvSpPr>
      <dsp:spPr>
        <a:xfrm>
          <a:off x="5278250" y="364702"/>
          <a:ext cx="2746628" cy="250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Beceri analizi</a:t>
          </a:r>
        </a:p>
      </dsp:txBody>
      <dsp:txXfrm>
        <a:off x="5278250" y="364702"/>
        <a:ext cx="2746628" cy="250182"/>
      </dsp:txXfrm>
    </dsp:sp>
    <dsp:sp modelId="{7BC64D77-2058-4FFE-A4D0-D6B419DD2CEC}">
      <dsp:nvSpPr>
        <dsp:cNvPr id="0" name=""/>
        <dsp:cNvSpPr/>
      </dsp:nvSpPr>
      <dsp:spPr>
        <a:xfrm>
          <a:off x="5278250" y="677430"/>
          <a:ext cx="2746628" cy="250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Kavram analizi</a:t>
          </a:r>
        </a:p>
      </dsp:txBody>
      <dsp:txXfrm>
        <a:off x="5278250" y="677430"/>
        <a:ext cx="2746628" cy="250182"/>
      </dsp:txXfrm>
    </dsp:sp>
    <dsp:sp modelId="{1668F902-E5A4-49D5-BC19-5B4197E2443B}">
      <dsp:nvSpPr>
        <dsp:cNvPr id="0" name=""/>
        <dsp:cNvSpPr/>
      </dsp:nvSpPr>
      <dsp:spPr>
        <a:xfrm>
          <a:off x="2367501" y="1247725"/>
          <a:ext cx="2746628" cy="360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Programa dayalı ölçümler</a:t>
          </a:r>
        </a:p>
      </dsp:txBody>
      <dsp:txXfrm>
        <a:off x="2367501" y="1247725"/>
        <a:ext cx="2746628" cy="360508"/>
      </dsp:txXfrm>
    </dsp:sp>
    <dsp:sp modelId="{767AD7BB-D881-4F57-981A-CE11CAF49D86}">
      <dsp:nvSpPr>
        <dsp:cNvPr id="0" name=""/>
        <dsp:cNvSpPr/>
      </dsp:nvSpPr>
      <dsp:spPr>
        <a:xfrm>
          <a:off x="5278250" y="990159"/>
          <a:ext cx="2746628" cy="250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Ölçüt bağımlı ölçü aracı</a:t>
          </a:r>
        </a:p>
      </dsp:txBody>
      <dsp:txXfrm>
        <a:off x="5278250" y="990159"/>
        <a:ext cx="2746628" cy="250182"/>
      </dsp:txXfrm>
    </dsp:sp>
    <dsp:sp modelId="{37E93E2A-47B3-42D2-8BF4-A383455CC080}">
      <dsp:nvSpPr>
        <dsp:cNvPr id="0" name=""/>
        <dsp:cNvSpPr/>
      </dsp:nvSpPr>
      <dsp:spPr>
        <a:xfrm>
          <a:off x="5278250" y="1302888"/>
          <a:ext cx="2746628" cy="250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İnformal</a:t>
          </a:r>
          <a:r>
            <a:rPr lang="tr-T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envanterler ve sınıf yoklamaları</a:t>
          </a:r>
        </a:p>
      </dsp:txBody>
      <dsp:txXfrm>
        <a:off x="5278250" y="1302888"/>
        <a:ext cx="2746628" cy="250182"/>
      </dsp:txXfrm>
    </dsp:sp>
    <dsp:sp modelId="{3BC73BD2-28D5-4D27-AB71-DE98C5C3386D}">
      <dsp:nvSpPr>
        <dsp:cNvPr id="0" name=""/>
        <dsp:cNvSpPr/>
      </dsp:nvSpPr>
      <dsp:spPr>
        <a:xfrm>
          <a:off x="5278250" y="1615616"/>
          <a:ext cx="2746628" cy="250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Müfredata dayalı değerlendirme</a:t>
          </a:r>
        </a:p>
      </dsp:txBody>
      <dsp:txXfrm>
        <a:off x="5278250" y="1615616"/>
        <a:ext cx="2746628" cy="250182"/>
      </dsp:txXfrm>
    </dsp:sp>
    <dsp:sp modelId="{5E61EB9F-9519-449F-9DE2-C2702D5F32B1}">
      <dsp:nvSpPr>
        <dsp:cNvPr id="0" name=""/>
        <dsp:cNvSpPr/>
      </dsp:nvSpPr>
      <dsp:spPr>
        <a:xfrm>
          <a:off x="2401622" y="2721683"/>
          <a:ext cx="2746628" cy="512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Bilgi sağlayan ölçümler</a:t>
          </a:r>
        </a:p>
      </dsp:txBody>
      <dsp:txXfrm>
        <a:off x="2401622" y="2721683"/>
        <a:ext cx="2746628" cy="512582"/>
      </dsp:txXfrm>
    </dsp:sp>
    <dsp:sp modelId="{9266169C-C836-40B5-A968-124A9EEF0E2D}">
      <dsp:nvSpPr>
        <dsp:cNvPr id="0" name=""/>
        <dsp:cNvSpPr/>
      </dsp:nvSpPr>
      <dsp:spPr>
        <a:xfrm>
          <a:off x="5278250" y="1928345"/>
          <a:ext cx="2746628" cy="250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Görüşme </a:t>
          </a:r>
        </a:p>
      </dsp:txBody>
      <dsp:txXfrm>
        <a:off x="5278250" y="1928345"/>
        <a:ext cx="2746628" cy="250182"/>
      </dsp:txXfrm>
    </dsp:sp>
    <dsp:sp modelId="{469AF3D8-76B2-4564-BAEC-FB9378D698FB}">
      <dsp:nvSpPr>
        <dsp:cNvPr id="0" name=""/>
        <dsp:cNvSpPr/>
      </dsp:nvSpPr>
      <dsp:spPr>
        <a:xfrm>
          <a:off x="5278250" y="2241073"/>
          <a:ext cx="2746628" cy="250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Anket</a:t>
          </a:r>
        </a:p>
      </dsp:txBody>
      <dsp:txXfrm>
        <a:off x="5278250" y="2241073"/>
        <a:ext cx="2746628" cy="250182"/>
      </dsp:txXfrm>
    </dsp:sp>
    <dsp:sp modelId="{B0602DAD-5C50-4AA4-A0BA-CC26DF88A443}">
      <dsp:nvSpPr>
        <dsp:cNvPr id="0" name=""/>
        <dsp:cNvSpPr/>
      </dsp:nvSpPr>
      <dsp:spPr>
        <a:xfrm>
          <a:off x="5278250" y="2553802"/>
          <a:ext cx="2746628" cy="250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Kontrol listesi</a:t>
          </a:r>
        </a:p>
      </dsp:txBody>
      <dsp:txXfrm>
        <a:off x="5278250" y="2553802"/>
        <a:ext cx="2746628" cy="250182"/>
      </dsp:txXfrm>
    </dsp:sp>
    <dsp:sp modelId="{D3923FFE-AD38-451F-9413-EF17C6D46E12}">
      <dsp:nvSpPr>
        <dsp:cNvPr id="0" name=""/>
        <dsp:cNvSpPr/>
      </dsp:nvSpPr>
      <dsp:spPr>
        <a:xfrm>
          <a:off x="5278250" y="2866530"/>
          <a:ext cx="2746628" cy="250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Derecelendirme ölçeği</a:t>
          </a:r>
        </a:p>
      </dsp:txBody>
      <dsp:txXfrm>
        <a:off x="5278250" y="2866530"/>
        <a:ext cx="2746628" cy="250182"/>
      </dsp:txXfrm>
    </dsp:sp>
    <dsp:sp modelId="{F37D8A10-FE78-4932-A845-5F941AAE8D28}">
      <dsp:nvSpPr>
        <dsp:cNvPr id="0" name=""/>
        <dsp:cNvSpPr/>
      </dsp:nvSpPr>
      <dsp:spPr>
        <a:xfrm>
          <a:off x="5278250" y="3179259"/>
          <a:ext cx="2746628" cy="250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Sosyometri</a:t>
          </a:r>
          <a:endParaRPr lang="tr-TR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278250" y="3179259"/>
        <a:ext cx="2746628" cy="250182"/>
      </dsp:txXfrm>
    </dsp:sp>
    <dsp:sp modelId="{2667E9CF-9A62-4FAD-AF26-CEECF4D164C7}">
      <dsp:nvSpPr>
        <dsp:cNvPr id="0" name=""/>
        <dsp:cNvSpPr/>
      </dsp:nvSpPr>
      <dsp:spPr>
        <a:xfrm>
          <a:off x="5278250" y="3491987"/>
          <a:ext cx="2746628" cy="250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Otobiyografi</a:t>
          </a:r>
        </a:p>
      </dsp:txBody>
      <dsp:txXfrm>
        <a:off x="5278250" y="3491987"/>
        <a:ext cx="2746628" cy="250182"/>
      </dsp:txXfrm>
    </dsp:sp>
    <dsp:sp modelId="{9C41707B-2B8C-4297-B2F2-625B366E494D}">
      <dsp:nvSpPr>
        <dsp:cNvPr id="0" name=""/>
        <dsp:cNvSpPr/>
      </dsp:nvSpPr>
      <dsp:spPr>
        <a:xfrm>
          <a:off x="5278250" y="3804716"/>
          <a:ext cx="2746628" cy="250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Portfolyo</a:t>
          </a:r>
          <a:r>
            <a:rPr lang="tr-T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</dsp:txBody>
      <dsp:txXfrm>
        <a:off x="5278250" y="3804716"/>
        <a:ext cx="2746628" cy="250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946598b0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946598b0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097850" y="1718713"/>
            <a:ext cx="3561300" cy="15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813650" y="3463413"/>
            <a:ext cx="28455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4986958"/>
            <a:ext cx="7420032" cy="63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7438488" y="4686763"/>
            <a:ext cx="1601151" cy="404211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6"/>
            </a:p>
          </p:txBody>
        </p:sp>
      </p:grpSp>
    </p:spTree>
    <p:extLst>
      <p:ext uri="{BB962C8B-B14F-4D97-AF65-F5344CB8AC3E}">
        <p14:creationId xmlns:p14="http://schemas.microsoft.com/office/powerpoint/2010/main" val="178381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4070521" y="857452"/>
            <a:ext cx="1002959" cy="16535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461768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020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2700"/>
            <a:ext cx="9144000" cy="51462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124" name="Trapezoid 123"/>
          <p:cNvSpPr/>
          <p:nvPr userDrawn="1"/>
        </p:nvSpPr>
        <p:spPr>
          <a:xfrm>
            <a:off x="402264" y="-2700"/>
            <a:ext cx="3886426" cy="51435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A63F1A39-2E59-4862-90F3-AD41D3829929}"/>
              </a:ext>
            </a:extLst>
          </p:cNvPr>
          <p:cNvSpPr/>
          <p:nvPr userDrawn="1"/>
        </p:nvSpPr>
        <p:spPr>
          <a:xfrm rot="10800000">
            <a:off x="174757" y="3410752"/>
            <a:ext cx="1148741" cy="161586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75506DCC-9AFB-4D1E-8C6B-B75031C23490}"/>
              </a:ext>
            </a:extLst>
          </p:cNvPr>
          <p:cNvSpPr/>
          <p:nvPr userDrawn="1"/>
        </p:nvSpPr>
        <p:spPr>
          <a:xfrm rot="10800000">
            <a:off x="1364929" y="3410752"/>
            <a:ext cx="1148741" cy="161586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id="{7E1186C2-4163-41C3-BA40-FC3F7F78F74E}"/>
              </a:ext>
            </a:extLst>
          </p:cNvPr>
          <p:cNvSpPr/>
          <p:nvPr userDrawn="1"/>
        </p:nvSpPr>
        <p:spPr>
          <a:xfrm rot="10800000">
            <a:off x="3745276" y="3410752"/>
            <a:ext cx="748847" cy="1615868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id="{FFD8C746-2191-41DA-975C-4CDE68F32824}"/>
              </a:ext>
            </a:extLst>
          </p:cNvPr>
          <p:cNvSpPr/>
          <p:nvPr userDrawn="1"/>
        </p:nvSpPr>
        <p:spPr>
          <a:xfrm rot="10800000">
            <a:off x="2555101" y="3410752"/>
            <a:ext cx="1148741" cy="161586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DEB821F8-4756-419A-A003-BF59C6854386}"/>
              </a:ext>
            </a:extLst>
          </p:cNvPr>
          <p:cNvSpPr/>
          <p:nvPr userDrawn="1"/>
        </p:nvSpPr>
        <p:spPr>
          <a:xfrm rot="3709911">
            <a:off x="1906340" y="160881"/>
            <a:ext cx="997568" cy="91386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 dirty="0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28E19587-63C1-4D35-B862-D1E4D947E769}"/>
              </a:ext>
            </a:extLst>
          </p:cNvPr>
          <p:cNvSpPr/>
          <p:nvPr userDrawn="1"/>
        </p:nvSpPr>
        <p:spPr>
          <a:xfrm rot="19437896">
            <a:off x="1250776" y="1796741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D01EAC9B-77E3-4F2A-B1A7-DA8703EA503E}"/>
              </a:ext>
            </a:extLst>
          </p:cNvPr>
          <p:cNvSpPr/>
          <p:nvPr userDrawn="1"/>
        </p:nvSpPr>
        <p:spPr>
          <a:xfrm rot="3709911">
            <a:off x="2078546" y="1416334"/>
            <a:ext cx="689100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6E6B823F-9505-482A-B8B1-DF126CEEDF7D}"/>
              </a:ext>
            </a:extLst>
          </p:cNvPr>
          <p:cNvSpPr/>
          <p:nvPr userDrawn="1"/>
        </p:nvSpPr>
        <p:spPr>
          <a:xfrm>
            <a:off x="1148887" y="578696"/>
            <a:ext cx="827768" cy="75830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2D8F8763-74DE-48D8-82F2-4DED48BDB492}"/>
              </a:ext>
            </a:extLst>
          </p:cNvPr>
          <p:cNvSpPr/>
          <p:nvPr userDrawn="1"/>
        </p:nvSpPr>
        <p:spPr>
          <a:xfrm rot="19437896">
            <a:off x="-79960" y="221070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2335DB93-B002-455A-922C-59CDE2F7860E}"/>
              </a:ext>
            </a:extLst>
          </p:cNvPr>
          <p:cNvSpPr/>
          <p:nvPr userDrawn="1"/>
        </p:nvSpPr>
        <p:spPr>
          <a:xfrm rot="19437896">
            <a:off x="2324370" y="425072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7EDB26AF-D59B-4DAC-BFAB-D4CAACD5D1D3}"/>
              </a:ext>
            </a:extLst>
          </p:cNvPr>
          <p:cNvSpPr/>
          <p:nvPr userDrawn="1"/>
        </p:nvSpPr>
        <p:spPr>
          <a:xfrm rot="3709911">
            <a:off x="115073" y="1176255"/>
            <a:ext cx="689100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212DFC34-D15A-4488-BFA7-A702AFE4C877}"/>
              </a:ext>
            </a:extLst>
          </p:cNvPr>
          <p:cNvSpPr/>
          <p:nvPr userDrawn="1"/>
        </p:nvSpPr>
        <p:spPr>
          <a:xfrm rot="8100000">
            <a:off x="1025961" y="46515"/>
            <a:ext cx="717794" cy="6575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CF93B13D-A20E-4CD7-9A16-10EA50F4A5F5}"/>
              </a:ext>
            </a:extLst>
          </p:cNvPr>
          <p:cNvSpPr/>
          <p:nvPr userDrawn="1"/>
        </p:nvSpPr>
        <p:spPr>
          <a:xfrm rot="8100000">
            <a:off x="659472" y="950129"/>
            <a:ext cx="1700062" cy="155740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6AA68F63-074F-4CD0-B095-61269FC12F01}"/>
              </a:ext>
            </a:extLst>
          </p:cNvPr>
          <p:cNvSpPr/>
          <p:nvPr userDrawn="1"/>
        </p:nvSpPr>
        <p:spPr>
          <a:xfrm rot="5157174">
            <a:off x="2531725" y="1323028"/>
            <a:ext cx="1135256" cy="10399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443ADD24-71DF-40D3-95BC-47201FAB2C7D}"/>
              </a:ext>
            </a:extLst>
          </p:cNvPr>
          <p:cNvSpPr/>
          <p:nvPr userDrawn="1"/>
        </p:nvSpPr>
        <p:spPr>
          <a:xfrm rot="900000">
            <a:off x="2415754" y="2106455"/>
            <a:ext cx="849494" cy="7782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6588E49C-5C36-4A73-AD43-6AE2961B8DDE}"/>
              </a:ext>
            </a:extLst>
          </p:cNvPr>
          <p:cNvSpPr/>
          <p:nvPr userDrawn="1"/>
        </p:nvSpPr>
        <p:spPr>
          <a:xfrm rot="900000">
            <a:off x="935391" y="2543195"/>
            <a:ext cx="849494" cy="7782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C3F71828-438F-43CD-AC64-74D2828A0E90}"/>
              </a:ext>
            </a:extLst>
          </p:cNvPr>
          <p:cNvSpPr/>
          <p:nvPr userDrawn="1"/>
        </p:nvSpPr>
        <p:spPr>
          <a:xfrm rot="3709911">
            <a:off x="97855" y="2653677"/>
            <a:ext cx="689100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80C82425-1CFE-461A-B474-2D06AF206930}"/>
              </a:ext>
            </a:extLst>
          </p:cNvPr>
          <p:cNvSpPr/>
          <p:nvPr userDrawn="1"/>
        </p:nvSpPr>
        <p:spPr>
          <a:xfrm rot="19437896">
            <a:off x="31114" y="1742647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BD50034-4A1E-4917-A1D6-4075DB469CB3}"/>
              </a:ext>
            </a:extLst>
          </p:cNvPr>
          <p:cNvSpPr/>
          <p:nvPr userDrawn="1"/>
        </p:nvSpPr>
        <p:spPr>
          <a:xfrm rot="3709911">
            <a:off x="2901742" y="2523621"/>
            <a:ext cx="997568" cy="91386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 dirty="0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845997A6-F744-4590-8B08-A41D124DE9EF}"/>
              </a:ext>
            </a:extLst>
          </p:cNvPr>
          <p:cNvSpPr/>
          <p:nvPr userDrawn="1"/>
        </p:nvSpPr>
        <p:spPr>
          <a:xfrm rot="8100000">
            <a:off x="3563763" y="518592"/>
            <a:ext cx="717794" cy="6575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4CF0B8C1-B839-4BC7-8419-AE9A8FD050E8}"/>
              </a:ext>
            </a:extLst>
          </p:cNvPr>
          <p:cNvSpPr/>
          <p:nvPr userDrawn="1"/>
        </p:nvSpPr>
        <p:spPr>
          <a:xfrm rot="8100000">
            <a:off x="3197274" y="1422206"/>
            <a:ext cx="1700062" cy="155740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3B35F268-30FF-4DB5-8968-9AC0F8A3334B}"/>
              </a:ext>
            </a:extLst>
          </p:cNvPr>
          <p:cNvSpPr/>
          <p:nvPr userDrawn="1"/>
        </p:nvSpPr>
        <p:spPr>
          <a:xfrm rot="19437896">
            <a:off x="3558248" y="1396454"/>
            <a:ext cx="974950" cy="89313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182AE9B8-EA51-485B-A12B-D4038C532683}"/>
              </a:ext>
            </a:extLst>
          </p:cNvPr>
          <p:cNvSpPr/>
          <p:nvPr userDrawn="1"/>
        </p:nvSpPr>
        <p:spPr>
          <a:xfrm rot="900000">
            <a:off x="1490253" y="1921240"/>
            <a:ext cx="757115" cy="69358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id="{F414A7D9-B1E2-4BFC-95B2-9F786767E9F2}"/>
              </a:ext>
            </a:extLst>
          </p:cNvPr>
          <p:cNvSpPr/>
          <p:nvPr userDrawn="1"/>
        </p:nvSpPr>
        <p:spPr>
          <a:xfrm rot="3709911">
            <a:off x="1889928" y="2650473"/>
            <a:ext cx="778820" cy="713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4EB703FD-2B5F-4AED-B451-A30CADDE2F31}"/>
              </a:ext>
            </a:extLst>
          </p:cNvPr>
          <p:cNvSpPr/>
          <p:nvPr userDrawn="1"/>
        </p:nvSpPr>
        <p:spPr>
          <a:xfrm rot="3709911">
            <a:off x="2544130" y="227170"/>
            <a:ext cx="778820" cy="713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50BD6020-C4FF-4760-A425-86AA968DED12}"/>
              </a:ext>
            </a:extLst>
          </p:cNvPr>
          <p:cNvSpPr/>
          <p:nvPr userDrawn="1"/>
        </p:nvSpPr>
        <p:spPr>
          <a:xfrm rot="8100000">
            <a:off x="3764517" y="-20089"/>
            <a:ext cx="982562" cy="9001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3EE70CB4-2D96-46EB-8977-1B1B79804844}"/>
              </a:ext>
            </a:extLst>
          </p:cNvPr>
          <p:cNvSpPr/>
          <p:nvPr userDrawn="1"/>
        </p:nvSpPr>
        <p:spPr>
          <a:xfrm rot="8100000">
            <a:off x="1452795" y="-58226"/>
            <a:ext cx="982562" cy="9001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id="{86DA3905-5344-46C3-A880-8671CA140E70}"/>
              </a:ext>
            </a:extLst>
          </p:cNvPr>
          <p:cNvSpPr/>
          <p:nvPr userDrawn="1"/>
        </p:nvSpPr>
        <p:spPr>
          <a:xfrm rot="900000">
            <a:off x="3817634" y="2378185"/>
            <a:ext cx="849494" cy="7782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E5357039-4981-49B5-A9BC-C8EE3D049AAF}"/>
              </a:ext>
            </a:extLst>
          </p:cNvPr>
          <p:cNvSpPr/>
          <p:nvPr userDrawn="1"/>
        </p:nvSpPr>
        <p:spPr>
          <a:xfrm rot="900000">
            <a:off x="4055277" y="833228"/>
            <a:ext cx="752012" cy="68890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11DA530B-C00F-4683-BEC9-A839D71312FA}"/>
              </a:ext>
            </a:extLst>
          </p:cNvPr>
          <p:cNvSpPr/>
          <p:nvPr userDrawn="1"/>
        </p:nvSpPr>
        <p:spPr>
          <a:xfrm rot="3709911">
            <a:off x="6107075" y="531722"/>
            <a:ext cx="997568" cy="91386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 dirty="0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1A082356-B1F6-4535-B5E4-18E1F0D65B29}"/>
              </a:ext>
            </a:extLst>
          </p:cNvPr>
          <p:cNvSpPr/>
          <p:nvPr userDrawn="1"/>
        </p:nvSpPr>
        <p:spPr>
          <a:xfrm rot="19437896">
            <a:off x="5451511" y="2167581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C785FC9-409C-46D7-9E50-8B54D1F5C686}"/>
              </a:ext>
            </a:extLst>
          </p:cNvPr>
          <p:cNvSpPr/>
          <p:nvPr userDrawn="1"/>
        </p:nvSpPr>
        <p:spPr>
          <a:xfrm rot="3709911">
            <a:off x="6279281" y="1787175"/>
            <a:ext cx="689100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9E28926F-5E44-49C1-B6BE-0E896F422420}"/>
              </a:ext>
            </a:extLst>
          </p:cNvPr>
          <p:cNvSpPr/>
          <p:nvPr userDrawn="1"/>
        </p:nvSpPr>
        <p:spPr>
          <a:xfrm>
            <a:off x="5349622" y="949537"/>
            <a:ext cx="827768" cy="75830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4781A321-140D-4659-BF8B-C8F0459A607D}"/>
              </a:ext>
            </a:extLst>
          </p:cNvPr>
          <p:cNvSpPr/>
          <p:nvPr userDrawn="1"/>
        </p:nvSpPr>
        <p:spPr>
          <a:xfrm rot="19437896">
            <a:off x="6525105" y="795913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id="{9A0D302C-CB24-4586-ABBD-B34C82AC03CE}"/>
              </a:ext>
            </a:extLst>
          </p:cNvPr>
          <p:cNvSpPr/>
          <p:nvPr userDrawn="1"/>
        </p:nvSpPr>
        <p:spPr>
          <a:xfrm rot="3709911">
            <a:off x="4315808" y="1547096"/>
            <a:ext cx="689100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9581F6BD-EC04-4182-A089-8F5E688FE5A0}"/>
              </a:ext>
            </a:extLst>
          </p:cNvPr>
          <p:cNvSpPr/>
          <p:nvPr userDrawn="1"/>
        </p:nvSpPr>
        <p:spPr>
          <a:xfrm rot="8100000">
            <a:off x="5226696" y="417356"/>
            <a:ext cx="717794" cy="6575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66979805-A54A-49AC-8EF2-284A82BF61BB}"/>
              </a:ext>
            </a:extLst>
          </p:cNvPr>
          <p:cNvSpPr/>
          <p:nvPr userDrawn="1"/>
        </p:nvSpPr>
        <p:spPr>
          <a:xfrm rot="8100000">
            <a:off x="4860207" y="1320970"/>
            <a:ext cx="1700062" cy="155740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id="{3DC90682-259B-4FF5-A432-AEFA8C7231E8}"/>
              </a:ext>
            </a:extLst>
          </p:cNvPr>
          <p:cNvSpPr/>
          <p:nvPr userDrawn="1"/>
        </p:nvSpPr>
        <p:spPr>
          <a:xfrm rot="5157174">
            <a:off x="6732460" y="1693869"/>
            <a:ext cx="1135256" cy="10399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C4C59401-DA11-4364-8292-66738EC61A54}"/>
              </a:ext>
            </a:extLst>
          </p:cNvPr>
          <p:cNvSpPr/>
          <p:nvPr userDrawn="1"/>
        </p:nvSpPr>
        <p:spPr>
          <a:xfrm rot="900000">
            <a:off x="6616489" y="2477295"/>
            <a:ext cx="849494" cy="7782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A6776DA6-ADAF-4122-827B-86FE09B753EC}"/>
              </a:ext>
            </a:extLst>
          </p:cNvPr>
          <p:cNvSpPr/>
          <p:nvPr userDrawn="1"/>
        </p:nvSpPr>
        <p:spPr>
          <a:xfrm rot="900000">
            <a:off x="6786946" y="49389"/>
            <a:ext cx="849494" cy="7782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id="{AE2E80A3-9393-4530-9F6B-61B1B4C85604}"/>
              </a:ext>
            </a:extLst>
          </p:cNvPr>
          <p:cNvSpPr/>
          <p:nvPr userDrawn="1"/>
        </p:nvSpPr>
        <p:spPr>
          <a:xfrm rot="3709911">
            <a:off x="4455494" y="2862502"/>
            <a:ext cx="689100" cy="6312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id="{0AE7D6AC-D567-4A7D-BB82-7F020E5E71D1}"/>
              </a:ext>
            </a:extLst>
          </p:cNvPr>
          <p:cNvSpPr/>
          <p:nvPr userDrawn="1"/>
        </p:nvSpPr>
        <p:spPr>
          <a:xfrm rot="19437896">
            <a:off x="4231849" y="2113488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id="{B56681DA-9D88-4B22-B921-81303E32A8ED}"/>
              </a:ext>
            </a:extLst>
          </p:cNvPr>
          <p:cNvSpPr/>
          <p:nvPr userDrawn="1"/>
        </p:nvSpPr>
        <p:spPr>
          <a:xfrm rot="8100000">
            <a:off x="7764498" y="889433"/>
            <a:ext cx="717794" cy="6575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74FD78FD-473B-4B30-9754-1918941DA669}"/>
              </a:ext>
            </a:extLst>
          </p:cNvPr>
          <p:cNvSpPr/>
          <p:nvPr userDrawn="1"/>
        </p:nvSpPr>
        <p:spPr>
          <a:xfrm rot="8100000">
            <a:off x="7398009" y="1793047"/>
            <a:ext cx="1700062" cy="1557405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id="{AAC9B54D-9216-4D7E-94C6-7CEEEAA05305}"/>
              </a:ext>
            </a:extLst>
          </p:cNvPr>
          <p:cNvSpPr/>
          <p:nvPr userDrawn="1"/>
        </p:nvSpPr>
        <p:spPr>
          <a:xfrm rot="19437896">
            <a:off x="7758983" y="1767295"/>
            <a:ext cx="974950" cy="89313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id="{C01AA50C-FF44-47BA-84D1-A3345F8B6FD2}"/>
              </a:ext>
            </a:extLst>
          </p:cNvPr>
          <p:cNvSpPr/>
          <p:nvPr userDrawn="1"/>
        </p:nvSpPr>
        <p:spPr>
          <a:xfrm rot="900000">
            <a:off x="5690988" y="2292081"/>
            <a:ext cx="757115" cy="69358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id="{128CB1AF-92AE-49BF-94D8-75DE08510796}"/>
              </a:ext>
            </a:extLst>
          </p:cNvPr>
          <p:cNvSpPr/>
          <p:nvPr userDrawn="1"/>
        </p:nvSpPr>
        <p:spPr>
          <a:xfrm rot="3709911">
            <a:off x="7741483" y="156667"/>
            <a:ext cx="778820" cy="713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id="{80958B31-EE7F-4458-8D19-C793103117BA}"/>
              </a:ext>
            </a:extLst>
          </p:cNvPr>
          <p:cNvSpPr/>
          <p:nvPr userDrawn="1"/>
        </p:nvSpPr>
        <p:spPr>
          <a:xfrm rot="3709911">
            <a:off x="6744865" y="598010"/>
            <a:ext cx="778820" cy="713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id="{A241C97F-5AE0-4C3E-9EC9-60FD191185C6}"/>
              </a:ext>
            </a:extLst>
          </p:cNvPr>
          <p:cNvSpPr/>
          <p:nvPr userDrawn="1"/>
        </p:nvSpPr>
        <p:spPr>
          <a:xfrm rot="900000">
            <a:off x="8218606" y="2690570"/>
            <a:ext cx="849494" cy="7782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5A020C5F-B87D-40B9-B406-A080D65C5BF1}"/>
              </a:ext>
            </a:extLst>
          </p:cNvPr>
          <p:cNvSpPr/>
          <p:nvPr userDrawn="1"/>
        </p:nvSpPr>
        <p:spPr>
          <a:xfrm rot="900000">
            <a:off x="8256012" y="1204068"/>
            <a:ext cx="752012" cy="68890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id="{F1B50547-68CF-4D1D-AA64-6E0D7A6D7299}"/>
              </a:ext>
            </a:extLst>
          </p:cNvPr>
          <p:cNvSpPr/>
          <p:nvPr userDrawn="1"/>
        </p:nvSpPr>
        <p:spPr>
          <a:xfrm rot="19437896">
            <a:off x="4923130" y="601136"/>
            <a:ext cx="1393559" cy="127662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id="{4E89952A-824E-4B4C-963E-C52E790B7C08}"/>
              </a:ext>
            </a:extLst>
          </p:cNvPr>
          <p:cNvSpPr/>
          <p:nvPr userDrawn="1"/>
        </p:nvSpPr>
        <p:spPr>
          <a:xfrm rot="900000">
            <a:off x="4454748" y="39258"/>
            <a:ext cx="757115" cy="69358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id="{35A6149A-9121-4093-BB29-6274808CCFFE}"/>
              </a:ext>
            </a:extLst>
          </p:cNvPr>
          <p:cNvSpPr/>
          <p:nvPr userDrawn="1"/>
        </p:nvSpPr>
        <p:spPr>
          <a:xfrm rot="5157174">
            <a:off x="4667794" y="215794"/>
            <a:ext cx="1135256" cy="103999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id="{B8086D41-5E5D-4335-986C-A50CDC5DA2D6}"/>
              </a:ext>
            </a:extLst>
          </p:cNvPr>
          <p:cNvSpPr/>
          <p:nvPr userDrawn="1"/>
        </p:nvSpPr>
        <p:spPr>
          <a:xfrm rot="8100000">
            <a:off x="5597302" y="-163854"/>
            <a:ext cx="1213168" cy="111136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id="{96E9F1D1-F86B-4A0A-9649-F4401DDECF4A}"/>
              </a:ext>
            </a:extLst>
          </p:cNvPr>
          <p:cNvSpPr/>
          <p:nvPr userDrawn="1"/>
        </p:nvSpPr>
        <p:spPr>
          <a:xfrm rot="8100000">
            <a:off x="8481952" y="356693"/>
            <a:ext cx="801179" cy="7339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id="{A3375275-560B-442E-B781-DE31B3913F4C}"/>
              </a:ext>
            </a:extLst>
          </p:cNvPr>
          <p:cNvSpPr/>
          <p:nvPr userDrawn="1"/>
        </p:nvSpPr>
        <p:spPr>
          <a:xfrm rot="10800000">
            <a:off x="4544959" y="3410752"/>
            <a:ext cx="1148741" cy="161586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id="{30BE70AC-15A6-4011-BF38-1EFE55CB0F01}"/>
              </a:ext>
            </a:extLst>
          </p:cNvPr>
          <p:cNvSpPr/>
          <p:nvPr userDrawn="1"/>
        </p:nvSpPr>
        <p:spPr>
          <a:xfrm rot="10800000">
            <a:off x="5735131" y="3410752"/>
            <a:ext cx="1148741" cy="161586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E7139256-4FFF-47FB-85F9-EDE7EA43DB44}"/>
              </a:ext>
            </a:extLst>
          </p:cNvPr>
          <p:cNvSpPr/>
          <p:nvPr userDrawn="1"/>
        </p:nvSpPr>
        <p:spPr>
          <a:xfrm rot="10800000">
            <a:off x="6925303" y="3410752"/>
            <a:ext cx="1148741" cy="1615868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id="{83B66B17-5B31-42F4-B9C7-2F4B6601413E}"/>
              </a:ext>
            </a:extLst>
          </p:cNvPr>
          <p:cNvSpPr/>
          <p:nvPr userDrawn="1"/>
        </p:nvSpPr>
        <p:spPr>
          <a:xfrm rot="10800000">
            <a:off x="8142065" y="3418078"/>
            <a:ext cx="748847" cy="1615868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34150EA-9630-48C8-89B6-28D1B3BCA21C}"/>
              </a:ext>
            </a:extLst>
          </p:cNvPr>
          <p:cNvSpPr/>
          <p:nvPr userDrawn="1"/>
        </p:nvSpPr>
        <p:spPr>
          <a:xfrm>
            <a:off x="3625900" y="0"/>
            <a:ext cx="5518100" cy="51435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02928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7355457" y="0"/>
            <a:ext cx="178854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5965299" y="1182521"/>
            <a:ext cx="2764712" cy="3349865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5664690" y="812213"/>
            <a:ext cx="1019326" cy="1016856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931756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981156" y="0"/>
            <a:ext cx="0" cy="51435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3814" y="254632"/>
            <a:ext cx="5161091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6525810" y="1883009"/>
            <a:ext cx="488818" cy="493474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7281307" y="2175779"/>
            <a:ext cx="506456" cy="443873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7763711" y="1725591"/>
            <a:ext cx="367080" cy="36680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7788969" y="2702781"/>
            <a:ext cx="341570" cy="342074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7120178" y="1409197"/>
            <a:ext cx="355764" cy="480683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81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A63685B-5063-4C41-9D58-B233215F828A}"/>
              </a:ext>
            </a:extLst>
          </p:cNvPr>
          <p:cNvGrpSpPr/>
          <p:nvPr userDrawn="1"/>
        </p:nvGrpSpPr>
        <p:grpSpPr>
          <a:xfrm>
            <a:off x="6685646" y="1276997"/>
            <a:ext cx="1730826" cy="1732371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4116F5-393E-4744-A622-A82EEA785FE3}"/>
              </a:ext>
            </a:extLst>
          </p:cNvPr>
          <p:cNvGrpSpPr/>
          <p:nvPr userDrawn="1"/>
        </p:nvGrpSpPr>
        <p:grpSpPr>
          <a:xfrm>
            <a:off x="694492" y="1276997"/>
            <a:ext cx="1730826" cy="1732371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6FEAAE9-970B-4450-A325-434A1A5C7E5D}"/>
              </a:ext>
            </a:extLst>
          </p:cNvPr>
          <p:cNvGrpSpPr/>
          <p:nvPr userDrawn="1"/>
        </p:nvGrpSpPr>
        <p:grpSpPr>
          <a:xfrm>
            <a:off x="3690068" y="1276997"/>
            <a:ext cx="1730826" cy="1732371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822137" y="1405331"/>
            <a:ext cx="1475539" cy="14757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3817713" y="1405331"/>
            <a:ext cx="1475539" cy="14757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6813291" y="1405331"/>
            <a:ext cx="1475539" cy="147570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6210" y="3683998"/>
            <a:ext cx="18473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3631786" y="3683998"/>
            <a:ext cx="18473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6627364" y="3683998"/>
            <a:ext cx="184739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/>
          <p:nvPr userDrawn="1"/>
        </p:nvSpPr>
        <p:spPr>
          <a:xfrm>
            <a:off x="0" y="4878043"/>
            <a:ext cx="9144000" cy="276999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1200" spc="225" dirty="0">
                <a:solidFill>
                  <a:schemeClr val="bg1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2782787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444584" y="1000125"/>
            <a:ext cx="3025847" cy="3701270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44555" y="1230535"/>
            <a:ext cx="2723556" cy="2368309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4070521" y="857452"/>
            <a:ext cx="1002959" cy="16535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34481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440639"/>
            <a:ext cx="9144000" cy="972108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7A6E4E8F-323E-4E56-A3E0-B410F41472FA}"/>
              </a:ext>
            </a:extLst>
          </p:cNvPr>
          <p:cNvGrpSpPr/>
          <p:nvPr userDrawn="1"/>
        </p:nvGrpSpPr>
        <p:grpSpPr>
          <a:xfrm>
            <a:off x="556350" y="1178225"/>
            <a:ext cx="1890000" cy="3510000"/>
            <a:chOff x="445712" y="1449040"/>
            <a:chExt cx="2520000" cy="4680000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9EB8720D-D6C8-40E3-AEA8-C748FF71E76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1836BAA-C0E5-4D63-B27B-CBD803229F09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C28766A3-2014-43BE-876E-8A4B4FEB0841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72D578AC-69F5-4335-8B22-0B0F46BD0749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71DADC0D-963F-41B5-A251-C16889197FB9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</p:grp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F3B880A8-064D-444B-B101-CFC702649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1260" y="1447802"/>
            <a:ext cx="1620180" cy="2808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35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7475BB2-3025-4D53-A046-5CBF3CD6D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C276BA-915D-4DD4-82F3-1E6EE0C578E1}"/>
              </a:ext>
            </a:extLst>
          </p:cNvPr>
          <p:cNvGrpSpPr/>
          <p:nvPr userDrawn="1"/>
        </p:nvGrpSpPr>
        <p:grpSpPr>
          <a:xfrm flipV="1">
            <a:off x="4070521" y="857452"/>
            <a:ext cx="1002959" cy="165359"/>
            <a:chOff x="5809673" y="3008118"/>
            <a:chExt cx="2419398" cy="39888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CC7F17-87A5-40BD-985E-E79BFBFD4F9D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B54549-6829-4ACF-858E-445718F0D635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0A30D3-E2AC-4099-B1AF-BE6E1CBB4E5B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F4A7E2-8C60-4C9B-8086-070DF60B571B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16A6BFD-3A79-4EB5-93EA-8D286D1749D7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519258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504930" y="856370"/>
            <a:ext cx="8146701" cy="37907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2483" y="489856"/>
            <a:ext cx="3618418" cy="37907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5745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1" y="1420985"/>
            <a:ext cx="9143999" cy="2301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2760" y="39043"/>
            <a:ext cx="5135916" cy="5065413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5128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05068" y="0"/>
            <a:ext cx="5438933" cy="51435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6392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30245" y="1351995"/>
            <a:ext cx="1620000" cy="1809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25849" y="1225501"/>
            <a:ext cx="1620000" cy="1312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+mn-lt"/>
            </a:endParaRPr>
          </a:p>
        </p:txBody>
      </p:sp>
      <p:sp>
        <p:nvSpPr>
          <p:cNvPr id="34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148888" y="1351995"/>
            <a:ext cx="1620000" cy="1809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2145958" y="1225501"/>
            <a:ext cx="1620000" cy="1312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+mn-lt"/>
            </a:endParaRPr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3767531" y="1351995"/>
            <a:ext cx="1620000" cy="1809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3766067" y="1225501"/>
            <a:ext cx="1620000" cy="131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+mn-lt"/>
            </a:endParaRPr>
          </a:p>
        </p:txBody>
      </p:sp>
      <p:sp>
        <p:nvSpPr>
          <p:cNvPr id="40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5386175" y="1351995"/>
            <a:ext cx="1620000" cy="1809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5386175" y="1225501"/>
            <a:ext cx="1620000" cy="1312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+mn-lt"/>
            </a:endParaRPr>
          </a:p>
        </p:txBody>
      </p:sp>
      <p:sp>
        <p:nvSpPr>
          <p:cNvPr id="4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7006285" y="1351995"/>
            <a:ext cx="1620000" cy="1809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7006285" y="1225501"/>
            <a:ext cx="1620000" cy="1312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latin typeface="+mn-lt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637103-C571-4997-9073-EED1C52AF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0CF3EC-9183-4593-91A7-436AF26971E9}"/>
              </a:ext>
            </a:extLst>
          </p:cNvPr>
          <p:cNvSpPr/>
          <p:nvPr userDrawn="1"/>
        </p:nvSpPr>
        <p:spPr>
          <a:xfrm>
            <a:off x="0" y="4986958"/>
            <a:ext cx="7420032" cy="63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B3E274-014A-4DAB-A5AD-7CA4903EAC71}"/>
              </a:ext>
            </a:extLst>
          </p:cNvPr>
          <p:cNvGrpSpPr/>
          <p:nvPr userDrawn="1"/>
        </p:nvGrpSpPr>
        <p:grpSpPr>
          <a:xfrm>
            <a:off x="7438488" y="4686763"/>
            <a:ext cx="1601151" cy="404211"/>
            <a:chOff x="3459679" y="2564932"/>
            <a:chExt cx="5250757" cy="1325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F8521B-6D15-44AF-8E10-A5BE79C6547D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22CE710-EF63-4402-A53B-1071D361AD73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0690A3-E029-4399-AEEC-CD07066E2FCB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3158958-F7A4-42B4-8267-1E4963DC090A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D9D1580-F870-438F-876B-6DE136D93DA8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2B788E-C456-4F55-ACC3-96B5B71C6E7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08C0A6-AB4E-49FA-9C4A-FF43FD9D5739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rapezoid 24">
              <a:extLst>
                <a:ext uri="{FF2B5EF4-FFF2-40B4-BE49-F238E27FC236}">
                  <a16:creationId xmlns:a16="http://schemas.microsoft.com/office/drawing/2014/main" id="{7A63E329-2343-47D6-B3FC-40392303495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40BD4CA-F4DE-42CB-8FC8-9FB49B73494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28" name="Round Same Side Corner Rectangle 4">
                <a:extLst>
                  <a:ext uri="{FF2B5EF4-FFF2-40B4-BE49-F238E27FC236}">
                    <a16:creationId xmlns:a16="http://schemas.microsoft.com/office/drawing/2014/main" id="{A669B15A-7FB5-4AE3-B506-9569DFB0BFE2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29" name="Round Same Side Corner Rectangle 6">
                <a:extLst>
                  <a:ext uri="{FF2B5EF4-FFF2-40B4-BE49-F238E27FC236}">
                    <a16:creationId xmlns:a16="http://schemas.microsoft.com/office/drawing/2014/main" id="{4CD8C06F-17B9-43F6-9D09-970B18BF3F3D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/>
              </a:p>
            </p:txBody>
          </p:sp>
          <p:sp>
            <p:nvSpPr>
              <p:cNvPr id="30" name="Round Same Side Corner Rectangle 8">
                <a:extLst>
                  <a:ext uri="{FF2B5EF4-FFF2-40B4-BE49-F238E27FC236}">
                    <a16:creationId xmlns:a16="http://schemas.microsoft.com/office/drawing/2014/main" id="{DA261A70-8B76-4F9B-9C5A-1452303E7F93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6"/>
              </a:p>
            </p:txBody>
          </p:sp>
        </p:grpSp>
        <p:sp>
          <p:nvSpPr>
            <p:cNvPr id="26" name="Frame 1">
              <a:extLst>
                <a:ext uri="{FF2B5EF4-FFF2-40B4-BE49-F238E27FC236}">
                  <a16:creationId xmlns:a16="http://schemas.microsoft.com/office/drawing/2014/main" id="{D8344AF5-328B-411C-8A7C-0E416872588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6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EA5D6195-2D8E-4779-BF55-A17BF95A467B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6"/>
            </a:p>
          </p:txBody>
        </p:sp>
      </p:grpSp>
    </p:spTree>
    <p:extLst>
      <p:ext uri="{BB962C8B-B14F-4D97-AF65-F5344CB8AC3E}">
        <p14:creationId xmlns:p14="http://schemas.microsoft.com/office/powerpoint/2010/main" val="1130008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596DD6E9-C48A-4A8F-A096-9DF42F2783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93230" y="0"/>
            <a:ext cx="6150770" cy="5143500"/>
          </a:xfrm>
          <a:custGeom>
            <a:avLst/>
            <a:gdLst>
              <a:gd name="connsiteX0" fmla="*/ 2105026 w 8201026"/>
              <a:gd name="connsiteY0" fmla="*/ 2757816 h 6858000"/>
              <a:gd name="connsiteX1" fmla="*/ 2105026 w 8201026"/>
              <a:gd name="connsiteY1" fmla="*/ 3629717 h 6858000"/>
              <a:gd name="connsiteX2" fmla="*/ 2074981 w 8201026"/>
              <a:gd name="connsiteY2" fmla="*/ 3636539 h 6858000"/>
              <a:gd name="connsiteX3" fmla="*/ 1618634 w 8201026"/>
              <a:gd name="connsiteY3" fmla="*/ 3827962 h 6858000"/>
              <a:gd name="connsiteX4" fmla="*/ 1100088 w 8201026"/>
              <a:gd name="connsiteY4" fmla="*/ 4341661 h 6858000"/>
              <a:gd name="connsiteX5" fmla="*/ 907856 w 8201026"/>
              <a:gd name="connsiteY5" fmla="*/ 5003974 h 6858000"/>
              <a:gd name="connsiteX6" fmla="*/ 1095241 w 8201026"/>
              <a:gd name="connsiteY6" fmla="*/ 5583899 h 6858000"/>
              <a:gd name="connsiteX7" fmla="*/ 1608940 w 8201026"/>
              <a:gd name="connsiteY7" fmla="*/ 5795517 h 6858000"/>
              <a:gd name="connsiteX8" fmla="*/ 2057844 w 8201026"/>
              <a:gd name="connsiteY8" fmla="*/ 5664898 h 6858000"/>
              <a:gd name="connsiteX9" fmla="*/ 2105026 w 8201026"/>
              <a:gd name="connsiteY9" fmla="*/ 5631104 h 6858000"/>
              <a:gd name="connsiteX10" fmla="*/ 2105026 w 8201026"/>
              <a:gd name="connsiteY10" fmla="*/ 6558974 h 6858000"/>
              <a:gd name="connsiteX11" fmla="*/ 1981844 w 8201026"/>
              <a:gd name="connsiteY11" fmla="*/ 6594839 h 6858000"/>
              <a:gd name="connsiteX12" fmla="*/ 1524940 w 8201026"/>
              <a:gd name="connsiteY12" fmla="*/ 6648450 h 6858000"/>
              <a:gd name="connsiteX13" fmla="*/ 423235 w 8201026"/>
              <a:gd name="connsiteY13" fmla="*/ 6220369 h 6858000"/>
              <a:gd name="connsiteX14" fmla="*/ 0 w 8201026"/>
              <a:gd name="connsiteY14" fmla="*/ 5104131 h 6858000"/>
              <a:gd name="connsiteX15" fmla="*/ 665548 w 8201026"/>
              <a:gd name="connsiteY15" fmla="*/ 3517805 h 6858000"/>
              <a:gd name="connsiteX16" fmla="*/ 1560476 w 8201026"/>
              <a:gd name="connsiteY16" fmla="*/ 2928188 h 6858000"/>
              <a:gd name="connsiteX17" fmla="*/ 2092751 w 8201026"/>
              <a:gd name="connsiteY17" fmla="*/ 2759780 h 6858000"/>
              <a:gd name="connsiteX18" fmla="*/ 2105026 w 8201026"/>
              <a:gd name="connsiteY18" fmla="*/ 0 h 6858000"/>
              <a:gd name="connsiteX19" fmla="*/ 8201026 w 8201026"/>
              <a:gd name="connsiteY19" fmla="*/ 0 h 6858000"/>
              <a:gd name="connsiteX20" fmla="*/ 8201026 w 8201026"/>
              <a:gd name="connsiteY20" fmla="*/ 6858000 h 6858000"/>
              <a:gd name="connsiteX21" fmla="*/ 2105026 w 8201026"/>
              <a:gd name="connsiteY21" fmla="*/ 6858000 h 6858000"/>
              <a:gd name="connsiteX22" fmla="*/ 2105026 w 8201026"/>
              <a:gd name="connsiteY22" fmla="*/ 6558974 h 6858000"/>
              <a:gd name="connsiteX23" fmla="*/ 2125060 w 8201026"/>
              <a:gd name="connsiteY23" fmla="*/ 6553141 h 6858000"/>
              <a:gd name="connsiteX24" fmla="*/ 2652488 w 8201026"/>
              <a:gd name="connsiteY24" fmla="*/ 6267215 h 6858000"/>
              <a:gd name="connsiteX25" fmla="*/ 3204952 w 8201026"/>
              <a:gd name="connsiteY25" fmla="*/ 5642056 h 6858000"/>
              <a:gd name="connsiteX26" fmla="*/ 3825265 w 8201026"/>
              <a:gd name="connsiteY26" fmla="*/ 4280275 h 6858000"/>
              <a:gd name="connsiteX27" fmla="*/ 4613578 w 8201026"/>
              <a:gd name="connsiteY27" fmla="*/ 2335335 h 6858000"/>
              <a:gd name="connsiteX28" fmla="*/ 4704042 w 8201026"/>
              <a:gd name="connsiteY28" fmla="*/ 2735956 h 6858000"/>
              <a:gd name="connsiteX29" fmla="*/ 5043277 w 8201026"/>
              <a:gd name="connsiteY29" fmla="*/ 3094571 h 6858000"/>
              <a:gd name="connsiteX30" fmla="*/ 5466512 w 8201026"/>
              <a:gd name="connsiteY30" fmla="*/ 2852263 h 6858000"/>
              <a:gd name="connsiteX31" fmla="*/ 6090054 w 8201026"/>
              <a:gd name="connsiteY31" fmla="*/ 2183486 h 6858000"/>
              <a:gd name="connsiteX32" fmla="*/ 5259741 w 8201026"/>
              <a:gd name="connsiteY32" fmla="*/ 4128426 h 6858000"/>
              <a:gd name="connsiteX33" fmla="*/ 5124048 w 8201026"/>
              <a:gd name="connsiteY33" fmla="*/ 4619510 h 6858000"/>
              <a:gd name="connsiteX34" fmla="*/ 5306588 w 8201026"/>
              <a:gd name="connsiteY34" fmla="*/ 5021742 h 6858000"/>
              <a:gd name="connsiteX35" fmla="*/ 5825132 w 8201026"/>
              <a:gd name="connsiteY35" fmla="*/ 5162282 h 6858000"/>
              <a:gd name="connsiteX36" fmla="*/ 6438982 w 8201026"/>
              <a:gd name="connsiteY36" fmla="*/ 5162282 h 6858000"/>
              <a:gd name="connsiteX37" fmla="*/ 6879985 w 8201026"/>
              <a:gd name="connsiteY37" fmla="*/ 5039511 h 6858000"/>
              <a:gd name="connsiteX38" fmla="*/ 7036680 w 8201026"/>
              <a:gd name="connsiteY38" fmla="*/ 4697047 h 6858000"/>
              <a:gd name="connsiteX39" fmla="*/ 6587602 w 8201026"/>
              <a:gd name="connsiteY39" fmla="*/ 4390124 h 6858000"/>
              <a:gd name="connsiteX40" fmla="*/ 6064211 w 8201026"/>
              <a:gd name="connsiteY40" fmla="*/ 4390124 h 6858000"/>
              <a:gd name="connsiteX41" fmla="*/ 7227296 w 8201026"/>
              <a:gd name="connsiteY41" fmla="*/ 1524402 h 6858000"/>
              <a:gd name="connsiteX42" fmla="*/ 7301608 w 8201026"/>
              <a:gd name="connsiteY42" fmla="*/ 1343480 h 6858000"/>
              <a:gd name="connsiteX43" fmla="*/ 7353301 w 8201026"/>
              <a:gd name="connsiteY43" fmla="*/ 1110860 h 6858000"/>
              <a:gd name="connsiteX44" fmla="*/ 7219220 w 8201026"/>
              <a:gd name="connsiteY44" fmla="*/ 824935 h 6858000"/>
              <a:gd name="connsiteX45" fmla="*/ 6891295 w 8201026"/>
              <a:gd name="connsiteY45" fmla="*/ 707010 h 6858000"/>
              <a:gd name="connsiteX46" fmla="*/ 6293596 w 8201026"/>
              <a:gd name="connsiteY46" fmla="*/ 1020401 h 6858000"/>
              <a:gd name="connsiteX47" fmla="*/ 5324356 w 8201026"/>
              <a:gd name="connsiteY47" fmla="*/ 1973486 h 6858000"/>
              <a:gd name="connsiteX48" fmla="*/ 5127277 w 8201026"/>
              <a:gd name="connsiteY48" fmla="*/ 1230402 h 6858000"/>
              <a:gd name="connsiteX49" fmla="*/ 4944738 w 8201026"/>
              <a:gd name="connsiteY49" fmla="*/ 823323 h 6858000"/>
              <a:gd name="connsiteX50" fmla="*/ 4658813 w 8201026"/>
              <a:gd name="connsiteY50" fmla="*/ 707010 h 6858000"/>
              <a:gd name="connsiteX51" fmla="*/ 4206500 w 8201026"/>
              <a:gd name="connsiteY51" fmla="*/ 1123787 h 6858000"/>
              <a:gd name="connsiteX52" fmla="*/ 2923874 w 8201026"/>
              <a:gd name="connsiteY52" fmla="*/ 4280275 h 6858000"/>
              <a:gd name="connsiteX53" fmla="*/ 2289021 w 8201026"/>
              <a:gd name="connsiteY53" fmla="*/ 5461134 h 6858000"/>
              <a:gd name="connsiteX54" fmla="*/ 2138084 w 8201026"/>
              <a:gd name="connsiteY54" fmla="*/ 5607426 h 6858000"/>
              <a:gd name="connsiteX55" fmla="*/ 2105026 w 8201026"/>
              <a:gd name="connsiteY55" fmla="*/ 5631104 h 6858000"/>
              <a:gd name="connsiteX56" fmla="*/ 2105026 w 8201026"/>
              <a:gd name="connsiteY56" fmla="*/ 3629717 h 6858000"/>
              <a:gd name="connsiteX57" fmla="*/ 2349801 w 8201026"/>
              <a:gd name="connsiteY57" fmla="*/ 3574145 h 6858000"/>
              <a:gd name="connsiteX58" fmla="*/ 2655717 w 8201026"/>
              <a:gd name="connsiteY58" fmla="*/ 3533962 h 6858000"/>
              <a:gd name="connsiteX59" fmla="*/ 3030488 w 8201026"/>
              <a:gd name="connsiteY59" fmla="*/ 3437034 h 6858000"/>
              <a:gd name="connsiteX60" fmla="*/ 3198494 w 8201026"/>
              <a:gd name="connsiteY60" fmla="*/ 3117185 h 6858000"/>
              <a:gd name="connsiteX61" fmla="*/ 3040181 w 8201026"/>
              <a:gd name="connsiteY61" fmla="*/ 2816721 h 6858000"/>
              <a:gd name="connsiteX62" fmla="*/ 2616946 w 8201026"/>
              <a:gd name="connsiteY62" fmla="*/ 2703643 h 6858000"/>
              <a:gd name="connsiteX63" fmla="*/ 2355859 w 8201026"/>
              <a:gd name="connsiteY63" fmla="*/ 2717677 h 6858000"/>
              <a:gd name="connsiteX64" fmla="*/ 2105026 w 8201026"/>
              <a:gd name="connsiteY64" fmla="*/ 2757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201026" h="6858000">
                <a:moveTo>
                  <a:pt x="2105026" y="2757816"/>
                </a:moveTo>
                <a:lnTo>
                  <a:pt x="2105026" y="3629717"/>
                </a:lnTo>
                <a:lnTo>
                  <a:pt x="2074981" y="3636539"/>
                </a:lnTo>
                <a:cubicBezTo>
                  <a:pt x="1902133" y="3685538"/>
                  <a:pt x="1750017" y="3749346"/>
                  <a:pt x="1618634" y="3827962"/>
                </a:cubicBezTo>
                <a:cubicBezTo>
                  <a:pt x="1401089" y="3959351"/>
                  <a:pt x="1228242" y="4130581"/>
                  <a:pt x="1100088" y="4341661"/>
                </a:cubicBezTo>
                <a:cubicBezTo>
                  <a:pt x="971933" y="4552741"/>
                  <a:pt x="907856" y="4773508"/>
                  <a:pt x="907856" y="5003974"/>
                </a:cubicBezTo>
                <a:cubicBezTo>
                  <a:pt x="907856" y="5249516"/>
                  <a:pt x="970316" y="5442823"/>
                  <a:pt x="1095241" y="5583899"/>
                </a:cubicBezTo>
                <a:cubicBezTo>
                  <a:pt x="1220167" y="5724981"/>
                  <a:pt x="1391396" y="5795517"/>
                  <a:pt x="1608940" y="5795517"/>
                </a:cubicBezTo>
                <a:cubicBezTo>
                  <a:pt x="1771826" y="5795517"/>
                  <a:pt x="1921462" y="5751977"/>
                  <a:pt x="2057844" y="5664898"/>
                </a:cubicBezTo>
                <a:lnTo>
                  <a:pt x="2105026" y="5631104"/>
                </a:lnTo>
                <a:lnTo>
                  <a:pt x="2105026" y="6558974"/>
                </a:lnTo>
                <a:lnTo>
                  <a:pt x="1981844" y="6594839"/>
                </a:lnTo>
                <a:cubicBezTo>
                  <a:pt x="1836358" y="6630580"/>
                  <a:pt x="1684056" y="6648450"/>
                  <a:pt x="1524940" y="6648450"/>
                </a:cubicBezTo>
                <a:cubicBezTo>
                  <a:pt x="1072627" y="6648450"/>
                  <a:pt x="705394" y="6505756"/>
                  <a:pt x="423235" y="6220369"/>
                </a:cubicBezTo>
                <a:cubicBezTo>
                  <a:pt x="141082" y="5934981"/>
                  <a:pt x="0" y="5562902"/>
                  <a:pt x="0" y="5104131"/>
                </a:cubicBezTo>
                <a:cubicBezTo>
                  <a:pt x="0" y="4503197"/>
                  <a:pt x="221849" y="3974428"/>
                  <a:pt x="665548" y="3517805"/>
                </a:cubicBezTo>
                <a:cubicBezTo>
                  <a:pt x="904626" y="3274418"/>
                  <a:pt x="1202937" y="3077877"/>
                  <a:pt x="1560476" y="2928188"/>
                </a:cubicBezTo>
                <a:cubicBezTo>
                  <a:pt x="1739246" y="2853340"/>
                  <a:pt x="1916672" y="2797204"/>
                  <a:pt x="2092751" y="2759780"/>
                </a:cubicBezTo>
                <a:close/>
                <a:moveTo>
                  <a:pt x="2105026" y="0"/>
                </a:moveTo>
                <a:lnTo>
                  <a:pt x="8201026" y="0"/>
                </a:lnTo>
                <a:lnTo>
                  <a:pt x="8201026" y="6858000"/>
                </a:lnTo>
                <a:lnTo>
                  <a:pt x="2105026" y="6858000"/>
                </a:lnTo>
                <a:lnTo>
                  <a:pt x="2105026" y="6558974"/>
                </a:lnTo>
                <a:lnTo>
                  <a:pt x="2125060" y="6553141"/>
                </a:lnTo>
                <a:cubicBezTo>
                  <a:pt x="2312985" y="6489602"/>
                  <a:pt x="2488794" y="6394293"/>
                  <a:pt x="2652488" y="6267215"/>
                </a:cubicBezTo>
                <a:cubicBezTo>
                  <a:pt x="2878644" y="6090597"/>
                  <a:pt x="3062801" y="5882214"/>
                  <a:pt x="3204952" y="5642056"/>
                </a:cubicBezTo>
                <a:cubicBezTo>
                  <a:pt x="3347109" y="5401903"/>
                  <a:pt x="3553880" y="4947972"/>
                  <a:pt x="3825265" y="4280275"/>
                </a:cubicBezTo>
                <a:lnTo>
                  <a:pt x="4613578" y="2335335"/>
                </a:lnTo>
                <a:lnTo>
                  <a:pt x="4704042" y="2735956"/>
                </a:lnTo>
                <a:cubicBezTo>
                  <a:pt x="4755735" y="2975034"/>
                  <a:pt x="4868814" y="3094571"/>
                  <a:pt x="5043277" y="3094571"/>
                </a:cubicBezTo>
                <a:cubicBezTo>
                  <a:pt x="5176816" y="3094571"/>
                  <a:pt x="5317898" y="3013800"/>
                  <a:pt x="5466512" y="2852263"/>
                </a:cubicBezTo>
                <a:lnTo>
                  <a:pt x="6090054" y="2183486"/>
                </a:lnTo>
                <a:lnTo>
                  <a:pt x="5259741" y="4128426"/>
                </a:lnTo>
                <a:cubicBezTo>
                  <a:pt x="5169278" y="4343815"/>
                  <a:pt x="5124048" y="4507506"/>
                  <a:pt x="5124048" y="4619510"/>
                </a:cubicBezTo>
                <a:cubicBezTo>
                  <a:pt x="5124048" y="4793974"/>
                  <a:pt x="5184896" y="4928050"/>
                  <a:pt x="5306588" y="5021742"/>
                </a:cubicBezTo>
                <a:cubicBezTo>
                  <a:pt x="5428278" y="5115435"/>
                  <a:pt x="5601130" y="5162282"/>
                  <a:pt x="5825132" y="5162282"/>
                </a:cubicBezTo>
                <a:lnTo>
                  <a:pt x="6438982" y="5162282"/>
                </a:lnTo>
                <a:cubicBezTo>
                  <a:pt x="6628522" y="5162282"/>
                  <a:pt x="6775525" y="5121362"/>
                  <a:pt x="6879985" y="5039511"/>
                </a:cubicBezTo>
                <a:cubicBezTo>
                  <a:pt x="6984450" y="4957665"/>
                  <a:pt x="7036680" y="4843512"/>
                  <a:pt x="7036680" y="4697047"/>
                </a:cubicBezTo>
                <a:cubicBezTo>
                  <a:pt x="7036680" y="4492430"/>
                  <a:pt x="6886986" y="4390124"/>
                  <a:pt x="6587602" y="4390124"/>
                </a:cubicBezTo>
                <a:lnTo>
                  <a:pt x="6064211" y="4390124"/>
                </a:lnTo>
                <a:lnTo>
                  <a:pt x="7227296" y="1524402"/>
                </a:lnTo>
                <a:lnTo>
                  <a:pt x="7301608" y="1343480"/>
                </a:lnTo>
                <a:cubicBezTo>
                  <a:pt x="7336070" y="1259480"/>
                  <a:pt x="7353301" y="1181938"/>
                  <a:pt x="7353301" y="1110860"/>
                </a:cubicBezTo>
                <a:cubicBezTo>
                  <a:pt x="7353301" y="998861"/>
                  <a:pt x="7308604" y="903551"/>
                  <a:pt x="7219220" y="824935"/>
                </a:cubicBezTo>
                <a:cubicBezTo>
                  <a:pt x="7129836" y="746318"/>
                  <a:pt x="7020524" y="707010"/>
                  <a:pt x="6891295" y="707010"/>
                </a:cubicBezTo>
                <a:cubicBezTo>
                  <a:pt x="6706064" y="707010"/>
                  <a:pt x="6506831" y="811476"/>
                  <a:pt x="6293596" y="1020401"/>
                </a:cubicBezTo>
                <a:lnTo>
                  <a:pt x="5324356" y="1973486"/>
                </a:lnTo>
                <a:lnTo>
                  <a:pt x="5127277" y="1230402"/>
                </a:lnTo>
                <a:cubicBezTo>
                  <a:pt x="5075584" y="1036552"/>
                  <a:pt x="5014736" y="900859"/>
                  <a:pt x="4944738" y="823323"/>
                </a:cubicBezTo>
                <a:cubicBezTo>
                  <a:pt x="4874740" y="745781"/>
                  <a:pt x="4779430" y="707010"/>
                  <a:pt x="4658813" y="707010"/>
                </a:cubicBezTo>
                <a:cubicBezTo>
                  <a:pt x="4469273" y="707010"/>
                  <a:pt x="4318504" y="845937"/>
                  <a:pt x="4206500" y="1123787"/>
                </a:cubicBezTo>
                <a:lnTo>
                  <a:pt x="2923874" y="4280275"/>
                </a:lnTo>
                <a:cubicBezTo>
                  <a:pt x="2693408" y="4844587"/>
                  <a:pt x="2481790" y="5238206"/>
                  <a:pt x="2289021" y="5461134"/>
                </a:cubicBezTo>
                <a:cubicBezTo>
                  <a:pt x="2240829" y="5516864"/>
                  <a:pt x="2190517" y="5565628"/>
                  <a:pt x="2138084" y="5607426"/>
                </a:cubicBezTo>
                <a:lnTo>
                  <a:pt x="2105026" y="5631104"/>
                </a:lnTo>
                <a:lnTo>
                  <a:pt x="2105026" y="3629717"/>
                </a:lnTo>
                <a:lnTo>
                  <a:pt x="2349801" y="3574145"/>
                </a:lnTo>
                <a:cubicBezTo>
                  <a:pt x="2446590" y="3557049"/>
                  <a:pt x="2548563" y="3543655"/>
                  <a:pt x="2655717" y="3533962"/>
                </a:cubicBezTo>
                <a:cubicBezTo>
                  <a:pt x="2840948" y="3516731"/>
                  <a:pt x="2965874" y="3484424"/>
                  <a:pt x="3030488" y="3437034"/>
                </a:cubicBezTo>
                <a:cubicBezTo>
                  <a:pt x="3142492" y="3355189"/>
                  <a:pt x="3198494" y="3248574"/>
                  <a:pt x="3198494" y="3117185"/>
                </a:cubicBezTo>
                <a:cubicBezTo>
                  <a:pt x="3198494" y="2992265"/>
                  <a:pt x="3145721" y="2892108"/>
                  <a:pt x="3040181" y="2816721"/>
                </a:cubicBezTo>
                <a:cubicBezTo>
                  <a:pt x="2934641" y="2741339"/>
                  <a:pt x="2793564" y="2703643"/>
                  <a:pt x="2616946" y="2703643"/>
                </a:cubicBezTo>
                <a:cubicBezTo>
                  <a:pt x="2530254" y="2703643"/>
                  <a:pt x="2443225" y="2708321"/>
                  <a:pt x="2355859" y="2717677"/>
                </a:cubicBezTo>
                <a:lnTo>
                  <a:pt x="2105026" y="27578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9696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5420762" cy="51435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8690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8">
            <a:extLst>
              <a:ext uri="{FF2B5EF4-FFF2-40B4-BE49-F238E27FC236}">
                <a16:creationId xmlns:a16="http://schemas.microsoft.com/office/drawing/2014/main" id="{3D1F6864-EF5F-47BF-BCDC-319394E2C9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5576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51434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2442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990882" y="1"/>
            <a:ext cx="5088677" cy="4945043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3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7835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936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30276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25390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8067492-6897-474D-A191-66389597D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647" y="161764"/>
            <a:ext cx="8679898" cy="543185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그룹 77">
            <a:extLst>
              <a:ext uri="{FF2B5EF4-FFF2-40B4-BE49-F238E27FC236}">
                <a16:creationId xmlns:a16="http://schemas.microsoft.com/office/drawing/2014/main" id="{EE171339-23BB-4C14-ACEC-82EDEE4FFB7A}"/>
              </a:ext>
            </a:extLst>
          </p:cNvPr>
          <p:cNvGrpSpPr/>
          <p:nvPr userDrawn="1"/>
        </p:nvGrpSpPr>
        <p:grpSpPr>
          <a:xfrm>
            <a:off x="3803539" y="797817"/>
            <a:ext cx="1536923" cy="108012"/>
            <a:chOff x="4791443" y="4794870"/>
            <a:chExt cx="1679267" cy="144016"/>
          </a:xfrm>
        </p:grpSpPr>
        <p:sp>
          <p:nvSpPr>
            <p:cNvPr id="7" name="Rectangle 49">
              <a:extLst>
                <a:ext uri="{FF2B5EF4-FFF2-40B4-BE49-F238E27FC236}">
                  <a16:creationId xmlns:a16="http://schemas.microsoft.com/office/drawing/2014/main" id="{1C2E5203-834C-440B-93AD-94647ACF65A5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" name="Rectangle 50">
              <a:extLst>
                <a:ext uri="{FF2B5EF4-FFF2-40B4-BE49-F238E27FC236}">
                  <a16:creationId xmlns:a16="http://schemas.microsoft.com/office/drawing/2014/main" id="{781C657E-6AE3-49AA-AC2F-10CC62409E7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86389DDB-A05B-4316-AEBA-1CB3810775AE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id="{BBED4C4A-5DF1-45C1-864F-B9CC7A02487F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1" name="Rectangle 53">
              <a:extLst>
                <a:ext uri="{FF2B5EF4-FFF2-40B4-BE49-F238E27FC236}">
                  <a16:creationId xmlns:a16="http://schemas.microsoft.com/office/drawing/2014/main" id="{456B4A2B-3A13-4382-AA54-D8F8621DE0D4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5F0FF0FC-6898-4340-9DA4-351073E3ED8F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3CF2F12F-7A2D-468C-A717-7C5F02B59E14}"/>
              </a:ext>
            </a:extLst>
          </p:cNvPr>
          <p:cNvGrpSpPr/>
          <p:nvPr userDrawn="1"/>
        </p:nvGrpSpPr>
        <p:grpSpPr>
          <a:xfrm>
            <a:off x="3087684" y="1254379"/>
            <a:ext cx="2971168" cy="2336874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59D55E-F507-4F94-BED4-75B0D278B12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C5D06C-BEA9-4FE1-9B00-FB291A82C93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12B6F7E-B45F-46ED-B32E-3E806DBC1AF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C50D37-33CF-4AC8-894C-7851011902A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1811BD-F80D-4DA0-90C0-751DD8EB1BD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BAADF7B-A5AB-47CC-A487-064B3C8736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6723C7-433E-49BC-BD53-CACE5ABB49E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BEF352A-E610-4C97-8351-EEB778A3542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31" name="Graphic 14">
            <a:extLst>
              <a:ext uri="{FF2B5EF4-FFF2-40B4-BE49-F238E27FC236}">
                <a16:creationId xmlns:a16="http://schemas.microsoft.com/office/drawing/2014/main" id="{F0BA3A3B-4632-4293-B147-E05FF4F1BA0C}"/>
              </a:ext>
            </a:extLst>
          </p:cNvPr>
          <p:cNvGrpSpPr/>
          <p:nvPr userDrawn="1"/>
        </p:nvGrpSpPr>
        <p:grpSpPr>
          <a:xfrm>
            <a:off x="588288" y="1591009"/>
            <a:ext cx="2115169" cy="1663616"/>
            <a:chOff x="2444748" y="555045"/>
            <a:chExt cx="7282048" cy="572745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E3F088-54E3-46E1-8FAB-4EB159B0D17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987F560-CBD6-4A1C-A61A-F3F64BC006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D5FF0C-6A7C-4655-8874-B6EE383272C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5FC9B1-AFF5-4A0A-8666-D0889D8FFA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6057FD-9A06-4649-ABF0-B79C6AB48C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0C32FE8-6B7F-40EE-82F4-32814DF1A41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372557D-5685-472F-890B-C5A5A4DC0F1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75543C-1027-4F94-912E-5017992EE2C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40" name="Graphic 14">
            <a:extLst>
              <a:ext uri="{FF2B5EF4-FFF2-40B4-BE49-F238E27FC236}">
                <a16:creationId xmlns:a16="http://schemas.microsoft.com/office/drawing/2014/main" id="{DE0FD0BF-CF2E-46D6-A7BD-964E52A0639C}"/>
              </a:ext>
            </a:extLst>
          </p:cNvPr>
          <p:cNvGrpSpPr/>
          <p:nvPr userDrawn="1"/>
        </p:nvGrpSpPr>
        <p:grpSpPr>
          <a:xfrm>
            <a:off x="6443079" y="1591009"/>
            <a:ext cx="2115169" cy="1663616"/>
            <a:chOff x="2444748" y="555045"/>
            <a:chExt cx="7282048" cy="572745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1EC3BD-B7BB-4E3A-AEB4-531BB8438A2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9A698AD-30C1-4995-8D32-98853FE766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A09449B-167B-4D89-8B0F-D66597DD94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1135B8F-58C8-446E-8CC5-6B34367B7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99CDE4-ACCA-400C-967A-1AF1EC5B8D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B7A6782-8F71-4422-81D4-98E4489D488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BD6801-3D99-4D15-AA2D-55835F289C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B2E5AED-5AE2-42E6-8A56-CDDB1AAE2AA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CCE0383-63DF-4624-BAF5-0C83B9CA841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207128" y="1387915"/>
            <a:ext cx="2718951" cy="15408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521C4F48-1BB1-49D0-84B3-B1EE9251779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7944" y="1687690"/>
            <a:ext cx="1927513" cy="1093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F74AB612-6E67-428E-9352-AFB927C2FA3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31079" y="1702682"/>
            <a:ext cx="1927513" cy="1093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3378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257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078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88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834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87404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757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150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4720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426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236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0089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1254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43945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109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543720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921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8067492-6897-474D-A191-66389597D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647" y="161764"/>
            <a:ext cx="8679898" cy="543185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그룹 77">
            <a:extLst>
              <a:ext uri="{FF2B5EF4-FFF2-40B4-BE49-F238E27FC236}">
                <a16:creationId xmlns:a16="http://schemas.microsoft.com/office/drawing/2014/main" id="{EE171339-23BB-4C14-ACEC-82EDEE4FFB7A}"/>
              </a:ext>
            </a:extLst>
          </p:cNvPr>
          <p:cNvGrpSpPr/>
          <p:nvPr userDrawn="1"/>
        </p:nvGrpSpPr>
        <p:grpSpPr>
          <a:xfrm>
            <a:off x="3803539" y="797817"/>
            <a:ext cx="1536923" cy="108012"/>
            <a:chOff x="4791443" y="4794870"/>
            <a:chExt cx="1679267" cy="144016"/>
          </a:xfrm>
        </p:grpSpPr>
        <p:sp>
          <p:nvSpPr>
            <p:cNvPr id="7" name="Rectangle 49">
              <a:extLst>
                <a:ext uri="{FF2B5EF4-FFF2-40B4-BE49-F238E27FC236}">
                  <a16:creationId xmlns:a16="http://schemas.microsoft.com/office/drawing/2014/main" id="{1C2E5203-834C-440B-93AD-94647ACF65A5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" name="Rectangle 50">
              <a:extLst>
                <a:ext uri="{FF2B5EF4-FFF2-40B4-BE49-F238E27FC236}">
                  <a16:creationId xmlns:a16="http://schemas.microsoft.com/office/drawing/2014/main" id="{781C657E-6AE3-49AA-AC2F-10CC62409E7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86389DDB-A05B-4316-AEBA-1CB3810775AE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id="{BBED4C4A-5DF1-45C1-864F-B9CC7A02487F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1" name="Rectangle 53">
              <a:extLst>
                <a:ext uri="{FF2B5EF4-FFF2-40B4-BE49-F238E27FC236}">
                  <a16:creationId xmlns:a16="http://schemas.microsoft.com/office/drawing/2014/main" id="{456B4A2B-3A13-4382-AA54-D8F8621DE0D4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5F0FF0FC-6898-4340-9DA4-351073E3ED8F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3CF2F12F-7A2D-468C-A717-7C5F02B59E14}"/>
              </a:ext>
            </a:extLst>
          </p:cNvPr>
          <p:cNvGrpSpPr/>
          <p:nvPr userDrawn="1"/>
        </p:nvGrpSpPr>
        <p:grpSpPr>
          <a:xfrm>
            <a:off x="3087684" y="1254379"/>
            <a:ext cx="2971168" cy="2336874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59D55E-F507-4F94-BED4-75B0D278B12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C5D06C-BEA9-4FE1-9B00-FB291A82C93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12B6F7E-B45F-46ED-B32E-3E806DBC1AF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C50D37-33CF-4AC8-894C-7851011902A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1811BD-F80D-4DA0-90C0-751DD8EB1BD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BAADF7B-A5AB-47CC-A487-064B3C8736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6723C7-433E-49BC-BD53-CACE5ABB49E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BEF352A-E610-4C97-8351-EEB778A3542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31" name="Graphic 14">
            <a:extLst>
              <a:ext uri="{FF2B5EF4-FFF2-40B4-BE49-F238E27FC236}">
                <a16:creationId xmlns:a16="http://schemas.microsoft.com/office/drawing/2014/main" id="{F0BA3A3B-4632-4293-B147-E05FF4F1BA0C}"/>
              </a:ext>
            </a:extLst>
          </p:cNvPr>
          <p:cNvGrpSpPr/>
          <p:nvPr userDrawn="1"/>
        </p:nvGrpSpPr>
        <p:grpSpPr>
          <a:xfrm>
            <a:off x="588288" y="1591009"/>
            <a:ext cx="2115169" cy="1663616"/>
            <a:chOff x="2444748" y="555045"/>
            <a:chExt cx="7282048" cy="572745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E3F088-54E3-46E1-8FAB-4EB159B0D17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987F560-CBD6-4A1C-A61A-F3F64BC006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D5FF0C-6A7C-4655-8874-B6EE383272C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5FC9B1-AFF5-4A0A-8666-D0889D8FFA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6057FD-9A06-4649-ABF0-B79C6AB48C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0C32FE8-6B7F-40EE-82F4-32814DF1A41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372557D-5685-472F-890B-C5A5A4DC0F1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75543C-1027-4F94-912E-5017992EE2C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40" name="Graphic 14">
            <a:extLst>
              <a:ext uri="{FF2B5EF4-FFF2-40B4-BE49-F238E27FC236}">
                <a16:creationId xmlns:a16="http://schemas.microsoft.com/office/drawing/2014/main" id="{DE0FD0BF-CF2E-46D6-A7BD-964E52A0639C}"/>
              </a:ext>
            </a:extLst>
          </p:cNvPr>
          <p:cNvGrpSpPr/>
          <p:nvPr userDrawn="1"/>
        </p:nvGrpSpPr>
        <p:grpSpPr>
          <a:xfrm>
            <a:off x="6443079" y="1591009"/>
            <a:ext cx="2115169" cy="1663616"/>
            <a:chOff x="2444748" y="555045"/>
            <a:chExt cx="7282048" cy="572745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1EC3BD-B7BB-4E3A-AEB4-531BB8438A2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9A698AD-30C1-4995-8D32-98853FE766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A09449B-167B-4D89-8B0F-D66597DD94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1135B8F-58C8-446E-8CC5-6B34367B7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99CDE4-ACCA-400C-967A-1AF1EC5B8D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B7A6782-8F71-4422-81D4-98E4489D488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BD6801-3D99-4D15-AA2D-55835F289C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B2E5AED-5AE2-42E6-8A56-CDDB1AAE2AA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CCE0383-63DF-4624-BAF5-0C83B9CA841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207128" y="1387915"/>
            <a:ext cx="2718951" cy="15408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521C4F48-1BB1-49D0-84B3-B1EE9251779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7944" y="1687690"/>
            <a:ext cx="1927513" cy="1093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F74AB612-6E67-428E-9352-AFB927C2FA3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31079" y="1702682"/>
            <a:ext cx="1927513" cy="10932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147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19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  <a:defRPr sz="18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59">
          <p15:clr>
            <a:srgbClr val="EA4335"/>
          </p15:clr>
        </p15:guide>
        <p15:guide id="4" orient="horz" pos="298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67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2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5"/>
          <p:cNvGrpSpPr/>
          <p:nvPr/>
        </p:nvGrpSpPr>
        <p:grpSpPr>
          <a:xfrm>
            <a:off x="821634" y="684173"/>
            <a:ext cx="7840585" cy="3911549"/>
            <a:chOff x="1215146" y="675120"/>
            <a:chExt cx="7425148" cy="3911549"/>
          </a:xfrm>
        </p:grpSpPr>
        <p:sp>
          <p:nvSpPr>
            <p:cNvPr id="58" name="Google Shape;58;p15"/>
            <p:cNvSpPr/>
            <p:nvPr/>
          </p:nvSpPr>
          <p:spPr>
            <a:xfrm>
              <a:off x="1215146" y="3337994"/>
              <a:ext cx="19872" cy="1987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" y="0"/>
                  </a:moveTo>
                  <a:lnTo>
                    <a:pt x="1" y="35"/>
                  </a:lnTo>
                  <a:lnTo>
                    <a:pt x="36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8E5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3072335" y="2273042"/>
              <a:ext cx="615" cy="21533"/>
            </a:xfrm>
            <a:custGeom>
              <a:avLst/>
              <a:gdLst/>
              <a:ahLst/>
              <a:cxnLst/>
              <a:rect l="l" t="t" r="r" b="b"/>
              <a:pathLst>
                <a:path w="1" h="35" extrusionOk="0">
                  <a:moveTo>
                    <a:pt x="1" y="35"/>
                  </a:move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5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B8E5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 flipH="1">
              <a:off x="4080283" y="787361"/>
              <a:ext cx="4560011" cy="3165986"/>
            </a:xfrm>
            <a:custGeom>
              <a:avLst/>
              <a:gdLst/>
              <a:ahLst/>
              <a:cxnLst/>
              <a:rect l="l" t="t" r="r" b="b"/>
              <a:pathLst>
                <a:path w="103909" h="29388" extrusionOk="0">
                  <a:moveTo>
                    <a:pt x="103875" y="834"/>
                  </a:moveTo>
                  <a:cubicBezTo>
                    <a:pt x="103875" y="1768"/>
                    <a:pt x="103908" y="2635"/>
                    <a:pt x="103875" y="3503"/>
                  </a:cubicBezTo>
                  <a:cubicBezTo>
                    <a:pt x="103808" y="5571"/>
                    <a:pt x="103675" y="7672"/>
                    <a:pt x="103675" y="9774"/>
                  </a:cubicBezTo>
                  <a:cubicBezTo>
                    <a:pt x="103675" y="12009"/>
                    <a:pt x="103775" y="14277"/>
                    <a:pt x="103808" y="16512"/>
                  </a:cubicBezTo>
                  <a:cubicBezTo>
                    <a:pt x="103808" y="17913"/>
                    <a:pt x="103775" y="19314"/>
                    <a:pt x="103775" y="20715"/>
                  </a:cubicBezTo>
                  <a:lnTo>
                    <a:pt x="103775" y="22349"/>
                  </a:lnTo>
                  <a:cubicBezTo>
                    <a:pt x="103775" y="23250"/>
                    <a:pt x="103708" y="24117"/>
                    <a:pt x="103708" y="25018"/>
                  </a:cubicBezTo>
                  <a:cubicBezTo>
                    <a:pt x="103741" y="25285"/>
                    <a:pt x="103741" y="25518"/>
                    <a:pt x="103775" y="25785"/>
                  </a:cubicBezTo>
                  <a:cubicBezTo>
                    <a:pt x="102674" y="26352"/>
                    <a:pt x="101707" y="27120"/>
                    <a:pt x="100873" y="28054"/>
                  </a:cubicBezTo>
                  <a:cubicBezTo>
                    <a:pt x="100606" y="28354"/>
                    <a:pt x="100205" y="28487"/>
                    <a:pt x="99839" y="28487"/>
                  </a:cubicBezTo>
                  <a:cubicBezTo>
                    <a:pt x="97003" y="28454"/>
                    <a:pt x="94201" y="28420"/>
                    <a:pt x="91366" y="28420"/>
                  </a:cubicBezTo>
                  <a:cubicBezTo>
                    <a:pt x="89464" y="28420"/>
                    <a:pt x="87530" y="28354"/>
                    <a:pt x="85628" y="28454"/>
                  </a:cubicBezTo>
                  <a:cubicBezTo>
                    <a:pt x="83594" y="28521"/>
                    <a:pt x="81525" y="28454"/>
                    <a:pt x="79491" y="28454"/>
                  </a:cubicBezTo>
                  <a:cubicBezTo>
                    <a:pt x="77423" y="28454"/>
                    <a:pt x="75354" y="28487"/>
                    <a:pt x="73286" y="28521"/>
                  </a:cubicBezTo>
                  <a:cubicBezTo>
                    <a:pt x="71819" y="28521"/>
                    <a:pt x="70317" y="28454"/>
                    <a:pt x="68816" y="28487"/>
                  </a:cubicBezTo>
                  <a:cubicBezTo>
                    <a:pt x="66181" y="28521"/>
                    <a:pt x="63546" y="28621"/>
                    <a:pt x="60911" y="28621"/>
                  </a:cubicBezTo>
                  <a:cubicBezTo>
                    <a:pt x="59410" y="28621"/>
                    <a:pt x="57942" y="28554"/>
                    <a:pt x="56441" y="28487"/>
                  </a:cubicBezTo>
                  <a:lnTo>
                    <a:pt x="55440" y="28487"/>
                  </a:lnTo>
                  <a:cubicBezTo>
                    <a:pt x="53972" y="28554"/>
                    <a:pt x="52471" y="28621"/>
                    <a:pt x="51004" y="28621"/>
                  </a:cubicBezTo>
                  <a:cubicBezTo>
                    <a:pt x="49102" y="28654"/>
                    <a:pt x="47234" y="28687"/>
                    <a:pt x="45333" y="28687"/>
                  </a:cubicBezTo>
                  <a:cubicBezTo>
                    <a:pt x="44933" y="28687"/>
                    <a:pt x="44499" y="28721"/>
                    <a:pt x="44099" y="28721"/>
                  </a:cubicBezTo>
                  <a:lnTo>
                    <a:pt x="31790" y="28787"/>
                  </a:lnTo>
                  <a:cubicBezTo>
                    <a:pt x="29088" y="28787"/>
                    <a:pt x="26353" y="28787"/>
                    <a:pt x="23617" y="28821"/>
                  </a:cubicBezTo>
                  <a:cubicBezTo>
                    <a:pt x="20549" y="28854"/>
                    <a:pt x="17480" y="28921"/>
                    <a:pt x="14444" y="28954"/>
                  </a:cubicBezTo>
                  <a:cubicBezTo>
                    <a:pt x="10541" y="29021"/>
                    <a:pt x="6639" y="29088"/>
                    <a:pt x="2736" y="29154"/>
                  </a:cubicBezTo>
                  <a:cubicBezTo>
                    <a:pt x="2269" y="29154"/>
                    <a:pt x="1835" y="29221"/>
                    <a:pt x="1368" y="29288"/>
                  </a:cubicBezTo>
                  <a:cubicBezTo>
                    <a:pt x="634" y="29388"/>
                    <a:pt x="301" y="29154"/>
                    <a:pt x="234" y="28387"/>
                  </a:cubicBezTo>
                  <a:cubicBezTo>
                    <a:pt x="34" y="26019"/>
                    <a:pt x="1" y="23650"/>
                    <a:pt x="101" y="21282"/>
                  </a:cubicBezTo>
                  <a:cubicBezTo>
                    <a:pt x="201" y="19381"/>
                    <a:pt x="1" y="17446"/>
                    <a:pt x="1" y="15545"/>
                  </a:cubicBezTo>
                  <a:cubicBezTo>
                    <a:pt x="1" y="14144"/>
                    <a:pt x="67" y="12743"/>
                    <a:pt x="134" y="11342"/>
                  </a:cubicBezTo>
                  <a:cubicBezTo>
                    <a:pt x="134" y="10708"/>
                    <a:pt x="167" y="10074"/>
                    <a:pt x="167" y="9440"/>
                  </a:cubicBezTo>
                  <a:cubicBezTo>
                    <a:pt x="167" y="8206"/>
                    <a:pt x="334" y="6972"/>
                    <a:pt x="167" y="5771"/>
                  </a:cubicBezTo>
                  <a:cubicBezTo>
                    <a:pt x="1" y="4570"/>
                    <a:pt x="401" y="4003"/>
                    <a:pt x="1268" y="3336"/>
                  </a:cubicBezTo>
                  <a:cubicBezTo>
                    <a:pt x="2336" y="2502"/>
                    <a:pt x="3303" y="1568"/>
                    <a:pt x="4237" y="601"/>
                  </a:cubicBezTo>
                  <a:cubicBezTo>
                    <a:pt x="4537" y="200"/>
                    <a:pt x="5004" y="0"/>
                    <a:pt x="5471" y="33"/>
                  </a:cubicBezTo>
                  <a:cubicBezTo>
                    <a:pt x="8573" y="100"/>
                    <a:pt x="11642" y="100"/>
                    <a:pt x="14744" y="134"/>
                  </a:cubicBezTo>
                  <a:cubicBezTo>
                    <a:pt x="16946" y="134"/>
                    <a:pt x="19114" y="67"/>
                    <a:pt x="21316" y="67"/>
                  </a:cubicBezTo>
                  <a:cubicBezTo>
                    <a:pt x="23217" y="67"/>
                    <a:pt x="25152" y="134"/>
                    <a:pt x="27053" y="134"/>
                  </a:cubicBezTo>
                  <a:cubicBezTo>
                    <a:pt x="28054" y="134"/>
                    <a:pt x="29055" y="67"/>
                    <a:pt x="30055" y="67"/>
                  </a:cubicBezTo>
                  <a:cubicBezTo>
                    <a:pt x="30656" y="67"/>
                    <a:pt x="31256" y="167"/>
                    <a:pt x="31857" y="167"/>
                  </a:cubicBezTo>
                  <a:lnTo>
                    <a:pt x="35059" y="167"/>
                  </a:lnTo>
                  <a:cubicBezTo>
                    <a:pt x="36593" y="167"/>
                    <a:pt x="38161" y="167"/>
                    <a:pt x="39696" y="200"/>
                  </a:cubicBezTo>
                  <a:cubicBezTo>
                    <a:pt x="43498" y="234"/>
                    <a:pt x="47301" y="300"/>
                    <a:pt x="51104" y="334"/>
                  </a:cubicBezTo>
                  <a:cubicBezTo>
                    <a:pt x="55407" y="367"/>
                    <a:pt x="59710" y="400"/>
                    <a:pt x="64013" y="400"/>
                  </a:cubicBezTo>
                  <a:cubicBezTo>
                    <a:pt x="64814" y="400"/>
                    <a:pt x="65581" y="334"/>
                    <a:pt x="66381" y="334"/>
                  </a:cubicBezTo>
                  <a:cubicBezTo>
                    <a:pt x="67182" y="334"/>
                    <a:pt x="67949" y="434"/>
                    <a:pt x="68750" y="434"/>
                  </a:cubicBezTo>
                  <a:cubicBezTo>
                    <a:pt x="72152" y="434"/>
                    <a:pt x="75555" y="434"/>
                    <a:pt x="78957" y="434"/>
                  </a:cubicBezTo>
                  <a:cubicBezTo>
                    <a:pt x="81225" y="467"/>
                    <a:pt x="83494" y="567"/>
                    <a:pt x="85795" y="567"/>
                  </a:cubicBezTo>
                  <a:cubicBezTo>
                    <a:pt x="88931" y="601"/>
                    <a:pt x="92033" y="567"/>
                    <a:pt x="95169" y="567"/>
                  </a:cubicBezTo>
                  <a:cubicBezTo>
                    <a:pt x="96970" y="567"/>
                    <a:pt x="98738" y="601"/>
                    <a:pt x="100539" y="634"/>
                  </a:cubicBezTo>
                  <a:cubicBezTo>
                    <a:pt x="101273" y="634"/>
                    <a:pt x="102007" y="567"/>
                    <a:pt x="102707" y="634"/>
                  </a:cubicBezTo>
                  <a:cubicBezTo>
                    <a:pt x="103108" y="667"/>
                    <a:pt x="103508" y="734"/>
                    <a:pt x="103875" y="834"/>
                  </a:cubicBezTo>
                  <a:close/>
                  <a:moveTo>
                    <a:pt x="5671" y="901"/>
                  </a:moveTo>
                  <a:cubicBezTo>
                    <a:pt x="5605" y="1168"/>
                    <a:pt x="5571" y="1434"/>
                    <a:pt x="5538" y="1668"/>
                  </a:cubicBezTo>
                  <a:cubicBezTo>
                    <a:pt x="5471" y="3236"/>
                    <a:pt x="5371" y="4770"/>
                    <a:pt x="5338" y="6338"/>
                  </a:cubicBezTo>
                  <a:cubicBezTo>
                    <a:pt x="5271" y="9707"/>
                    <a:pt x="5238" y="13043"/>
                    <a:pt x="5171" y="16412"/>
                  </a:cubicBezTo>
                  <a:cubicBezTo>
                    <a:pt x="5104" y="19080"/>
                    <a:pt x="4937" y="21716"/>
                    <a:pt x="4837" y="24384"/>
                  </a:cubicBezTo>
                  <a:cubicBezTo>
                    <a:pt x="4804" y="25018"/>
                    <a:pt x="4871" y="25151"/>
                    <a:pt x="5505" y="25151"/>
                  </a:cubicBezTo>
                  <a:cubicBezTo>
                    <a:pt x="7673" y="25151"/>
                    <a:pt x="9874" y="25185"/>
                    <a:pt x="12043" y="25185"/>
                  </a:cubicBezTo>
                  <a:cubicBezTo>
                    <a:pt x="15011" y="25185"/>
                    <a:pt x="18013" y="25185"/>
                    <a:pt x="20982" y="25151"/>
                  </a:cubicBezTo>
                  <a:cubicBezTo>
                    <a:pt x="22317" y="25151"/>
                    <a:pt x="23651" y="25118"/>
                    <a:pt x="24985" y="25118"/>
                  </a:cubicBezTo>
                  <a:cubicBezTo>
                    <a:pt x="27020" y="25118"/>
                    <a:pt x="29055" y="25085"/>
                    <a:pt x="31089" y="25085"/>
                  </a:cubicBezTo>
                  <a:cubicBezTo>
                    <a:pt x="32991" y="25085"/>
                    <a:pt x="34926" y="25151"/>
                    <a:pt x="36827" y="25118"/>
                  </a:cubicBezTo>
                  <a:cubicBezTo>
                    <a:pt x="40129" y="25118"/>
                    <a:pt x="43432" y="25085"/>
                    <a:pt x="46734" y="25051"/>
                  </a:cubicBezTo>
                  <a:cubicBezTo>
                    <a:pt x="49036" y="25051"/>
                    <a:pt x="51304" y="25085"/>
                    <a:pt x="53572" y="25118"/>
                  </a:cubicBezTo>
                  <a:cubicBezTo>
                    <a:pt x="56875" y="25118"/>
                    <a:pt x="60210" y="25151"/>
                    <a:pt x="63513" y="25151"/>
                  </a:cubicBezTo>
                  <a:lnTo>
                    <a:pt x="67149" y="25151"/>
                  </a:lnTo>
                  <a:cubicBezTo>
                    <a:pt x="67749" y="25151"/>
                    <a:pt x="68349" y="25118"/>
                    <a:pt x="68950" y="25118"/>
                  </a:cubicBezTo>
                  <a:cubicBezTo>
                    <a:pt x="69884" y="25118"/>
                    <a:pt x="70784" y="25151"/>
                    <a:pt x="71685" y="25151"/>
                  </a:cubicBezTo>
                  <a:lnTo>
                    <a:pt x="82726" y="25151"/>
                  </a:lnTo>
                  <a:lnTo>
                    <a:pt x="95535" y="25151"/>
                  </a:lnTo>
                  <a:cubicBezTo>
                    <a:pt x="97103" y="25151"/>
                    <a:pt x="98638" y="25185"/>
                    <a:pt x="100172" y="25185"/>
                  </a:cubicBezTo>
                  <a:cubicBezTo>
                    <a:pt x="100806" y="25185"/>
                    <a:pt x="101406" y="25218"/>
                    <a:pt x="102007" y="25185"/>
                  </a:cubicBezTo>
                  <a:cubicBezTo>
                    <a:pt x="102741" y="25151"/>
                    <a:pt x="102874" y="24985"/>
                    <a:pt x="102907" y="24251"/>
                  </a:cubicBezTo>
                  <a:cubicBezTo>
                    <a:pt x="102941" y="23750"/>
                    <a:pt x="102941" y="23250"/>
                    <a:pt x="102974" y="22716"/>
                  </a:cubicBezTo>
                  <a:cubicBezTo>
                    <a:pt x="102974" y="21349"/>
                    <a:pt x="102974" y="19981"/>
                    <a:pt x="103007" y="18580"/>
                  </a:cubicBezTo>
                  <a:cubicBezTo>
                    <a:pt x="103041" y="17679"/>
                    <a:pt x="103108" y="16745"/>
                    <a:pt x="103141" y="15811"/>
                  </a:cubicBezTo>
                  <a:cubicBezTo>
                    <a:pt x="103141" y="14877"/>
                    <a:pt x="103074" y="14043"/>
                    <a:pt x="103041" y="13176"/>
                  </a:cubicBezTo>
                  <a:cubicBezTo>
                    <a:pt x="103007" y="12309"/>
                    <a:pt x="102941" y="11375"/>
                    <a:pt x="102907" y="10508"/>
                  </a:cubicBezTo>
                  <a:cubicBezTo>
                    <a:pt x="102841" y="9907"/>
                    <a:pt x="102841" y="9307"/>
                    <a:pt x="102841" y="8740"/>
                  </a:cubicBezTo>
                  <a:cubicBezTo>
                    <a:pt x="102941" y="6805"/>
                    <a:pt x="103141" y="4870"/>
                    <a:pt x="103241" y="2936"/>
                  </a:cubicBezTo>
                  <a:cubicBezTo>
                    <a:pt x="103274" y="2502"/>
                    <a:pt x="103141" y="2068"/>
                    <a:pt x="102907" y="1668"/>
                  </a:cubicBezTo>
                  <a:cubicBezTo>
                    <a:pt x="102807" y="1501"/>
                    <a:pt x="102274" y="1568"/>
                    <a:pt x="101907" y="1535"/>
                  </a:cubicBezTo>
                  <a:lnTo>
                    <a:pt x="101373" y="1535"/>
                  </a:lnTo>
                  <a:lnTo>
                    <a:pt x="93267" y="1334"/>
                  </a:lnTo>
                  <a:lnTo>
                    <a:pt x="92733" y="1334"/>
                  </a:lnTo>
                  <a:cubicBezTo>
                    <a:pt x="89598" y="1334"/>
                    <a:pt x="86462" y="1334"/>
                    <a:pt x="83360" y="1301"/>
                  </a:cubicBezTo>
                  <a:cubicBezTo>
                    <a:pt x="80258" y="1268"/>
                    <a:pt x="77089" y="1168"/>
                    <a:pt x="73987" y="1134"/>
                  </a:cubicBezTo>
                  <a:cubicBezTo>
                    <a:pt x="70584" y="1101"/>
                    <a:pt x="67182" y="1101"/>
                    <a:pt x="63779" y="1068"/>
                  </a:cubicBezTo>
                  <a:cubicBezTo>
                    <a:pt x="62612" y="1068"/>
                    <a:pt x="61411" y="1034"/>
                    <a:pt x="60244" y="1034"/>
                  </a:cubicBezTo>
                  <a:cubicBezTo>
                    <a:pt x="58342" y="1034"/>
                    <a:pt x="56474" y="1101"/>
                    <a:pt x="54573" y="1068"/>
                  </a:cubicBezTo>
                  <a:cubicBezTo>
                    <a:pt x="52138" y="1068"/>
                    <a:pt x="49669" y="1001"/>
                    <a:pt x="47201" y="967"/>
                  </a:cubicBezTo>
                  <a:cubicBezTo>
                    <a:pt x="43698" y="934"/>
                    <a:pt x="40163" y="934"/>
                    <a:pt x="36627" y="901"/>
                  </a:cubicBezTo>
                  <a:cubicBezTo>
                    <a:pt x="34425" y="901"/>
                    <a:pt x="32190" y="834"/>
                    <a:pt x="29955" y="834"/>
                  </a:cubicBezTo>
                  <a:cubicBezTo>
                    <a:pt x="28121" y="834"/>
                    <a:pt x="26253" y="767"/>
                    <a:pt x="24418" y="801"/>
                  </a:cubicBezTo>
                  <a:cubicBezTo>
                    <a:pt x="22050" y="834"/>
                    <a:pt x="19681" y="934"/>
                    <a:pt x="17313" y="934"/>
                  </a:cubicBezTo>
                  <a:cubicBezTo>
                    <a:pt x="14611" y="934"/>
                    <a:pt x="11909" y="867"/>
                    <a:pt x="9207" y="867"/>
                  </a:cubicBezTo>
                  <a:cubicBezTo>
                    <a:pt x="8073" y="801"/>
                    <a:pt x="6939" y="867"/>
                    <a:pt x="5671" y="901"/>
                  </a:cubicBezTo>
                  <a:close/>
                  <a:moveTo>
                    <a:pt x="4304" y="17880"/>
                  </a:moveTo>
                  <a:cubicBezTo>
                    <a:pt x="4037" y="18213"/>
                    <a:pt x="3837" y="18447"/>
                    <a:pt x="3637" y="18680"/>
                  </a:cubicBezTo>
                  <a:cubicBezTo>
                    <a:pt x="2869" y="19547"/>
                    <a:pt x="2135" y="20448"/>
                    <a:pt x="1335" y="21282"/>
                  </a:cubicBezTo>
                  <a:cubicBezTo>
                    <a:pt x="768" y="21882"/>
                    <a:pt x="901" y="22550"/>
                    <a:pt x="968" y="23450"/>
                  </a:cubicBezTo>
                  <a:cubicBezTo>
                    <a:pt x="1969" y="22349"/>
                    <a:pt x="2803" y="21382"/>
                    <a:pt x="3703" y="20448"/>
                  </a:cubicBezTo>
                  <a:cubicBezTo>
                    <a:pt x="4404" y="19748"/>
                    <a:pt x="4504" y="18947"/>
                    <a:pt x="4304" y="17880"/>
                  </a:cubicBezTo>
                  <a:close/>
                  <a:moveTo>
                    <a:pt x="968" y="11442"/>
                  </a:moveTo>
                  <a:cubicBezTo>
                    <a:pt x="2102" y="10274"/>
                    <a:pt x="3136" y="9240"/>
                    <a:pt x="4137" y="8206"/>
                  </a:cubicBezTo>
                  <a:cubicBezTo>
                    <a:pt x="4604" y="7672"/>
                    <a:pt x="4470" y="7038"/>
                    <a:pt x="4370" y="6205"/>
                  </a:cubicBezTo>
                  <a:cubicBezTo>
                    <a:pt x="3403" y="7172"/>
                    <a:pt x="2569" y="8073"/>
                    <a:pt x="1668" y="8840"/>
                  </a:cubicBezTo>
                  <a:cubicBezTo>
                    <a:pt x="835" y="9540"/>
                    <a:pt x="901" y="10374"/>
                    <a:pt x="968" y="11475"/>
                  </a:cubicBezTo>
                  <a:close/>
                  <a:moveTo>
                    <a:pt x="4370" y="15545"/>
                  </a:moveTo>
                  <a:cubicBezTo>
                    <a:pt x="3303" y="16579"/>
                    <a:pt x="2269" y="17546"/>
                    <a:pt x="1335" y="18547"/>
                  </a:cubicBezTo>
                  <a:cubicBezTo>
                    <a:pt x="768" y="19181"/>
                    <a:pt x="734" y="19948"/>
                    <a:pt x="968" y="20782"/>
                  </a:cubicBezTo>
                  <a:cubicBezTo>
                    <a:pt x="1902" y="19781"/>
                    <a:pt x="2769" y="18847"/>
                    <a:pt x="3670" y="17913"/>
                  </a:cubicBezTo>
                  <a:cubicBezTo>
                    <a:pt x="4304" y="17313"/>
                    <a:pt x="4571" y="16412"/>
                    <a:pt x="4370" y="15545"/>
                  </a:cubicBezTo>
                  <a:close/>
                  <a:moveTo>
                    <a:pt x="901" y="13843"/>
                  </a:moveTo>
                  <a:cubicBezTo>
                    <a:pt x="1869" y="12876"/>
                    <a:pt x="2703" y="11975"/>
                    <a:pt x="3637" y="11141"/>
                  </a:cubicBezTo>
                  <a:cubicBezTo>
                    <a:pt x="4370" y="10574"/>
                    <a:pt x="4604" y="9574"/>
                    <a:pt x="4237" y="8740"/>
                  </a:cubicBezTo>
                  <a:cubicBezTo>
                    <a:pt x="3270" y="9740"/>
                    <a:pt x="2369" y="10741"/>
                    <a:pt x="1402" y="11642"/>
                  </a:cubicBezTo>
                  <a:cubicBezTo>
                    <a:pt x="801" y="12242"/>
                    <a:pt x="668" y="12909"/>
                    <a:pt x="901" y="13843"/>
                  </a:cubicBezTo>
                  <a:close/>
                  <a:moveTo>
                    <a:pt x="835" y="16012"/>
                  </a:moveTo>
                  <a:cubicBezTo>
                    <a:pt x="1535" y="15378"/>
                    <a:pt x="2236" y="14777"/>
                    <a:pt x="2903" y="14177"/>
                  </a:cubicBezTo>
                  <a:cubicBezTo>
                    <a:pt x="3336" y="13777"/>
                    <a:pt x="3703" y="13376"/>
                    <a:pt x="4104" y="12943"/>
                  </a:cubicBezTo>
                  <a:cubicBezTo>
                    <a:pt x="4571" y="12442"/>
                    <a:pt x="4671" y="11675"/>
                    <a:pt x="4304" y="11075"/>
                  </a:cubicBezTo>
                  <a:cubicBezTo>
                    <a:pt x="3270" y="12142"/>
                    <a:pt x="2269" y="13143"/>
                    <a:pt x="1268" y="14177"/>
                  </a:cubicBezTo>
                  <a:cubicBezTo>
                    <a:pt x="768" y="14644"/>
                    <a:pt x="601" y="15378"/>
                    <a:pt x="835" y="16012"/>
                  </a:cubicBezTo>
                  <a:close/>
                  <a:moveTo>
                    <a:pt x="1035" y="8706"/>
                  </a:moveTo>
                  <a:cubicBezTo>
                    <a:pt x="2102" y="7672"/>
                    <a:pt x="3170" y="6705"/>
                    <a:pt x="4204" y="5704"/>
                  </a:cubicBezTo>
                  <a:cubicBezTo>
                    <a:pt x="4337" y="5571"/>
                    <a:pt x="4404" y="5404"/>
                    <a:pt x="4437" y="5237"/>
                  </a:cubicBezTo>
                  <a:cubicBezTo>
                    <a:pt x="4504" y="4770"/>
                    <a:pt x="4504" y="4303"/>
                    <a:pt x="4537" y="3636"/>
                  </a:cubicBezTo>
                  <a:cubicBezTo>
                    <a:pt x="3303" y="4904"/>
                    <a:pt x="2202" y="6038"/>
                    <a:pt x="1068" y="7172"/>
                  </a:cubicBezTo>
                  <a:cubicBezTo>
                    <a:pt x="1001" y="7305"/>
                    <a:pt x="935" y="7439"/>
                    <a:pt x="935" y="7606"/>
                  </a:cubicBezTo>
                  <a:cubicBezTo>
                    <a:pt x="968" y="7972"/>
                    <a:pt x="1001" y="8339"/>
                    <a:pt x="1035" y="8706"/>
                  </a:cubicBezTo>
                  <a:close/>
                  <a:moveTo>
                    <a:pt x="1001" y="25552"/>
                  </a:moveTo>
                  <a:cubicBezTo>
                    <a:pt x="1068" y="25552"/>
                    <a:pt x="1168" y="25552"/>
                    <a:pt x="1201" y="25518"/>
                  </a:cubicBezTo>
                  <a:cubicBezTo>
                    <a:pt x="2102" y="24584"/>
                    <a:pt x="3103" y="23717"/>
                    <a:pt x="3937" y="22683"/>
                  </a:cubicBezTo>
                  <a:cubicBezTo>
                    <a:pt x="4337" y="22116"/>
                    <a:pt x="4404" y="21415"/>
                    <a:pt x="4104" y="20782"/>
                  </a:cubicBezTo>
                  <a:cubicBezTo>
                    <a:pt x="3236" y="21749"/>
                    <a:pt x="2436" y="22683"/>
                    <a:pt x="1602" y="23550"/>
                  </a:cubicBezTo>
                  <a:cubicBezTo>
                    <a:pt x="1035" y="24117"/>
                    <a:pt x="668" y="24684"/>
                    <a:pt x="1001" y="25552"/>
                  </a:cubicBezTo>
                  <a:close/>
                  <a:moveTo>
                    <a:pt x="968" y="6471"/>
                  </a:moveTo>
                  <a:cubicBezTo>
                    <a:pt x="2069" y="5437"/>
                    <a:pt x="3003" y="4470"/>
                    <a:pt x="3970" y="3569"/>
                  </a:cubicBezTo>
                  <a:cubicBezTo>
                    <a:pt x="4604" y="3036"/>
                    <a:pt x="4637" y="2435"/>
                    <a:pt x="4437" y="1668"/>
                  </a:cubicBezTo>
                  <a:cubicBezTo>
                    <a:pt x="4037" y="2035"/>
                    <a:pt x="3637" y="2435"/>
                    <a:pt x="3236" y="2835"/>
                  </a:cubicBezTo>
                  <a:cubicBezTo>
                    <a:pt x="2602" y="3469"/>
                    <a:pt x="1902" y="4070"/>
                    <a:pt x="1235" y="4703"/>
                  </a:cubicBezTo>
                  <a:cubicBezTo>
                    <a:pt x="1168" y="4770"/>
                    <a:pt x="1101" y="4904"/>
                    <a:pt x="1101" y="5004"/>
                  </a:cubicBezTo>
                  <a:cubicBezTo>
                    <a:pt x="1068" y="5437"/>
                    <a:pt x="1035" y="5904"/>
                    <a:pt x="968" y="6471"/>
                  </a:cubicBezTo>
                  <a:close/>
                  <a:moveTo>
                    <a:pt x="968" y="18146"/>
                  </a:moveTo>
                  <a:cubicBezTo>
                    <a:pt x="1101" y="18080"/>
                    <a:pt x="1235" y="17980"/>
                    <a:pt x="1368" y="17880"/>
                  </a:cubicBezTo>
                  <a:cubicBezTo>
                    <a:pt x="2269" y="16979"/>
                    <a:pt x="3103" y="16045"/>
                    <a:pt x="4003" y="15144"/>
                  </a:cubicBezTo>
                  <a:cubicBezTo>
                    <a:pt x="4470" y="14677"/>
                    <a:pt x="4470" y="14144"/>
                    <a:pt x="4370" y="13443"/>
                  </a:cubicBezTo>
                  <a:cubicBezTo>
                    <a:pt x="3637" y="14110"/>
                    <a:pt x="3003" y="14611"/>
                    <a:pt x="2436" y="15211"/>
                  </a:cubicBezTo>
                  <a:cubicBezTo>
                    <a:pt x="1869" y="15811"/>
                    <a:pt x="1368" y="16479"/>
                    <a:pt x="835" y="17146"/>
                  </a:cubicBezTo>
                  <a:cubicBezTo>
                    <a:pt x="868" y="17446"/>
                    <a:pt x="935" y="17780"/>
                    <a:pt x="968" y="18146"/>
                  </a:cubicBezTo>
                  <a:close/>
                  <a:moveTo>
                    <a:pt x="1101" y="27620"/>
                  </a:moveTo>
                  <a:lnTo>
                    <a:pt x="3970" y="25385"/>
                  </a:lnTo>
                  <a:lnTo>
                    <a:pt x="3970" y="23450"/>
                  </a:lnTo>
                  <a:cubicBezTo>
                    <a:pt x="3136" y="24318"/>
                    <a:pt x="2436" y="25118"/>
                    <a:pt x="1635" y="25819"/>
                  </a:cubicBezTo>
                  <a:cubicBezTo>
                    <a:pt x="1068" y="26352"/>
                    <a:pt x="801" y="26853"/>
                    <a:pt x="1101" y="27620"/>
                  </a:cubicBezTo>
                  <a:close/>
                  <a:moveTo>
                    <a:pt x="53405" y="25752"/>
                  </a:moveTo>
                  <a:cubicBezTo>
                    <a:pt x="52772" y="25752"/>
                    <a:pt x="52238" y="25719"/>
                    <a:pt x="51704" y="25752"/>
                  </a:cubicBezTo>
                  <a:cubicBezTo>
                    <a:pt x="51571" y="25752"/>
                    <a:pt x="51471" y="25819"/>
                    <a:pt x="51404" y="25919"/>
                  </a:cubicBezTo>
                  <a:cubicBezTo>
                    <a:pt x="50970" y="26619"/>
                    <a:pt x="50570" y="27320"/>
                    <a:pt x="50103" y="28120"/>
                  </a:cubicBezTo>
                  <a:lnTo>
                    <a:pt x="51637" y="28154"/>
                  </a:lnTo>
                  <a:close/>
                  <a:moveTo>
                    <a:pt x="11576" y="25885"/>
                  </a:moveTo>
                  <a:cubicBezTo>
                    <a:pt x="10775" y="25752"/>
                    <a:pt x="10141" y="25819"/>
                    <a:pt x="9674" y="26552"/>
                  </a:cubicBezTo>
                  <a:cubicBezTo>
                    <a:pt x="9374" y="27019"/>
                    <a:pt x="8940" y="27453"/>
                    <a:pt x="8573" y="27920"/>
                  </a:cubicBezTo>
                  <a:cubicBezTo>
                    <a:pt x="8407" y="28154"/>
                    <a:pt x="8273" y="28387"/>
                    <a:pt x="8140" y="28621"/>
                  </a:cubicBezTo>
                  <a:cubicBezTo>
                    <a:pt x="8874" y="28487"/>
                    <a:pt x="9541" y="28587"/>
                    <a:pt x="9841" y="28287"/>
                  </a:cubicBezTo>
                  <a:cubicBezTo>
                    <a:pt x="10575" y="27620"/>
                    <a:pt x="11309" y="26919"/>
                    <a:pt x="11609" y="25885"/>
                  </a:cubicBezTo>
                  <a:close/>
                  <a:moveTo>
                    <a:pt x="27454" y="28354"/>
                  </a:moveTo>
                  <a:cubicBezTo>
                    <a:pt x="28087" y="28220"/>
                    <a:pt x="28688" y="28521"/>
                    <a:pt x="29055" y="28054"/>
                  </a:cubicBezTo>
                  <a:cubicBezTo>
                    <a:pt x="29688" y="27353"/>
                    <a:pt x="30189" y="26552"/>
                    <a:pt x="30589" y="25719"/>
                  </a:cubicBezTo>
                  <a:cubicBezTo>
                    <a:pt x="29822" y="25685"/>
                    <a:pt x="29088" y="25485"/>
                    <a:pt x="28654" y="26286"/>
                  </a:cubicBezTo>
                  <a:cubicBezTo>
                    <a:pt x="28321" y="26919"/>
                    <a:pt x="27921" y="27553"/>
                    <a:pt x="27487" y="28354"/>
                  </a:cubicBezTo>
                  <a:close/>
                  <a:moveTo>
                    <a:pt x="21783" y="25985"/>
                  </a:moveTo>
                  <a:lnTo>
                    <a:pt x="21683" y="25752"/>
                  </a:lnTo>
                  <a:cubicBezTo>
                    <a:pt x="21182" y="25852"/>
                    <a:pt x="20582" y="25752"/>
                    <a:pt x="20248" y="26019"/>
                  </a:cubicBezTo>
                  <a:cubicBezTo>
                    <a:pt x="19515" y="26586"/>
                    <a:pt x="19248" y="27486"/>
                    <a:pt x="18881" y="28254"/>
                  </a:cubicBezTo>
                  <a:cubicBezTo>
                    <a:pt x="20048" y="28621"/>
                    <a:pt x="20649" y="28087"/>
                    <a:pt x="21116" y="27220"/>
                  </a:cubicBezTo>
                  <a:cubicBezTo>
                    <a:pt x="21349" y="26786"/>
                    <a:pt x="21583" y="26386"/>
                    <a:pt x="21816" y="25985"/>
                  </a:cubicBezTo>
                  <a:close/>
                  <a:moveTo>
                    <a:pt x="28287" y="25719"/>
                  </a:moveTo>
                  <a:cubicBezTo>
                    <a:pt x="28054" y="25752"/>
                    <a:pt x="27854" y="25752"/>
                    <a:pt x="27620" y="25719"/>
                  </a:cubicBezTo>
                  <a:cubicBezTo>
                    <a:pt x="26853" y="25585"/>
                    <a:pt x="26453" y="26019"/>
                    <a:pt x="26119" y="26552"/>
                  </a:cubicBezTo>
                  <a:cubicBezTo>
                    <a:pt x="25819" y="27120"/>
                    <a:pt x="25619" y="27687"/>
                    <a:pt x="25352" y="28254"/>
                  </a:cubicBezTo>
                  <a:cubicBezTo>
                    <a:pt x="25485" y="28254"/>
                    <a:pt x="25619" y="28287"/>
                    <a:pt x="25752" y="28320"/>
                  </a:cubicBezTo>
                  <a:cubicBezTo>
                    <a:pt x="26353" y="28487"/>
                    <a:pt x="26987" y="28187"/>
                    <a:pt x="27220" y="27587"/>
                  </a:cubicBezTo>
                  <a:cubicBezTo>
                    <a:pt x="27554" y="27019"/>
                    <a:pt x="27887" y="26419"/>
                    <a:pt x="28321" y="25719"/>
                  </a:cubicBezTo>
                  <a:close/>
                  <a:moveTo>
                    <a:pt x="12543" y="28420"/>
                  </a:moveTo>
                  <a:cubicBezTo>
                    <a:pt x="13277" y="28420"/>
                    <a:pt x="13911" y="28621"/>
                    <a:pt x="14344" y="28087"/>
                  </a:cubicBezTo>
                  <a:cubicBezTo>
                    <a:pt x="14911" y="27453"/>
                    <a:pt x="15345" y="26719"/>
                    <a:pt x="15612" y="25919"/>
                  </a:cubicBezTo>
                  <a:cubicBezTo>
                    <a:pt x="15045" y="25719"/>
                    <a:pt x="14544" y="25719"/>
                    <a:pt x="14211" y="26085"/>
                  </a:cubicBezTo>
                  <a:cubicBezTo>
                    <a:pt x="13644" y="26786"/>
                    <a:pt x="13177" y="27553"/>
                    <a:pt x="12576" y="28420"/>
                  </a:cubicBezTo>
                  <a:close/>
                  <a:moveTo>
                    <a:pt x="70251" y="27887"/>
                  </a:moveTo>
                  <a:cubicBezTo>
                    <a:pt x="71485" y="28254"/>
                    <a:pt x="72252" y="27853"/>
                    <a:pt x="72786" y="26886"/>
                  </a:cubicBezTo>
                  <a:cubicBezTo>
                    <a:pt x="72986" y="26519"/>
                    <a:pt x="73153" y="26152"/>
                    <a:pt x="73320" y="25785"/>
                  </a:cubicBezTo>
                  <a:cubicBezTo>
                    <a:pt x="71552" y="25385"/>
                    <a:pt x="71085" y="26786"/>
                    <a:pt x="70251" y="27887"/>
                  </a:cubicBezTo>
                  <a:close/>
                  <a:moveTo>
                    <a:pt x="22717" y="25752"/>
                  </a:moveTo>
                  <a:lnTo>
                    <a:pt x="21182" y="28254"/>
                  </a:lnTo>
                  <a:lnTo>
                    <a:pt x="21316" y="28420"/>
                  </a:lnTo>
                  <a:cubicBezTo>
                    <a:pt x="21783" y="28354"/>
                    <a:pt x="22383" y="28387"/>
                    <a:pt x="22617" y="28120"/>
                  </a:cubicBezTo>
                  <a:cubicBezTo>
                    <a:pt x="23217" y="27386"/>
                    <a:pt x="23718" y="26586"/>
                    <a:pt x="24185" y="25785"/>
                  </a:cubicBezTo>
                  <a:close/>
                  <a:moveTo>
                    <a:pt x="50870" y="25618"/>
                  </a:moveTo>
                  <a:cubicBezTo>
                    <a:pt x="50203" y="25685"/>
                    <a:pt x="49636" y="25618"/>
                    <a:pt x="49369" y="25852"/>
                  </a:cubicBezTo>
                  <a:cubicBezTo>
                    <a:pt x="48702" y="26452"/>
                    <a:pt x="48235" y="27253"/>
                    <a:pt x="48035" y="28154"/>
                  </a:cubicBezTo>
                  <a:cubicBezTo>
                    <a:pt x="48635" y="28154"/>
                    <a:pt x="49236" y="28320"/>
                    <a:pt x="49569" y="27787"/>
                  </a:cubicBezTo>
                  <a:cubicBezTo>
                    <a:pt x="50003" y="27153"/>
                    <a:pt x="50337" y="26452"/>
                    <a:pt x="50837" y="25618"/>
                  </a:cubicBezTo>
                  <a:close/>
                  <a:moveTo>
                    <a:pt x="56307" y="25785"/>
                  </a:moveTo>
                  <a:lnTo>
                    <a:pt x="54706" y="28054"/>
                  </a:lnTo>
                  <a:cubicBezTo>
                    <a:pt x="55307" y="28020"/>
                    <a:pt x="55707" y="27953"/>
                    <a:pt x="56141" y="27987"/>
                  </a:cubicBezTo>
                  <a:cubicBezTo>
                    <a:pt x="56408" y="27987"/>
                    <a:pt x="56674" y="27853"/>
                    <a:pt x="56774" y="27587"/>
                  </a:cubicBezTo>
                  <a:cubicBezTo>
                    <a:pt x="57141" y="27019"/>
                    <a:pt x="57475" y="26452"/>
                    <a:pt x="57842" y="25819"/>
                  </a:cubicBezTo>
                  <a:close/>
                  <a:moveTo>
                    <a:pt x="60244" y="25752"/>
                  </a:moveTo>
                  <a:cubicBezTo>
                    <a:pt x="59643" y="25819"/>
                    <a:pt x="59076" y="25552"/>
                    <a:pt x="58609" y="25985"/>
                  </a:cubicBezTo>
                  <a:cubicBezTo>
                    <a:pt x="58042" y="26552"/>
                    <a:pt x="57608" y="27253"/>
                    <a:pt x="57342" y="27987"/>
                  </a:cubicBezTo>
                  <a:cubicBezTo>
                    <a:pt x="58142" y="28187"/>
                    <a:pt x="58776" y="28220"/>
                    <a:pt x="59210" y="27453"/>
                  </a:cubicBezTo>
                  <a:cubicBezTo>
                    <a:pt x="59510" y="26919"/>
                    <a:pt x="59843" y="26419"/>
                    <a:pt x="60244" y="25752"/>
                  </a:cubicBezTo>
                  <a:close/>
                  <a:moveTo>
                    <a:pt x="45500" y="28120"/>
                  </a:moveTo>
                  <a:cubicBezTo>
                    <a:pt x="45900" y="28154"/>
                    <a:pt x="46300" y="28154"/>
                    <a:pt x="46667" y="28120"/>
                  </a:cubicBezTo>
                  <a:cubicBezTo>
                    <a:pt x="46934" y="28087"/>
                    <a:pt x="47168" y="27987"/>
                    <a:pt x="47334" y="27787"/>
                  </a:cubicBezTo>
                  <a:cubicBezTo>
                    <a:pt x="47801" y="27153"/>
                    <a:pt x="48168" y="26486"/>
                    <a:pt x="48669" y="25685"/>
                  </a:cubicBezTo>
                  <a:cubicBezTo>
                    <a:pt x="48068" y="25752"/>
                    <a:pt x="47568" y="25418"/>
                    <a:pt x="47201" y="25885"/>
                  </a:cubicBezTo>
                  <a:cubicBezTo>
                    <a:pt x="46634" y="26586"/>
                    <a:pt x="46134" y="27286"/>
                    <a:pt x="45500" y="28120"/>
                  </a:cubicBezTo>
                  <a:close/>
                  <a:moveTo>
                    <a:pt x="77990" y="25852"/>
                  </a:moveTo>
                  <a:cubicBezTo>
                    <a:pt x="77089" y="25485"/>
                    <a:pt x="76055" y="25885"/>
                    <a:pt x="75655" y="26786"/>
                  </a:cubicBezTo>
                  <a:cubicBezTo>
                    <a:pt x="75454" y="27120"/>
                    <a:pt x="75221" y="27486"/>
                    <a:pt x="74954" y="27920"/>
                  </a:cubicBezTo>
                  <a:cubicBezTo>
                    <a:pt x="75354" y="27953"/>
                    <a:pt x="75755" y="27987"/>
                    <a:pt x="76155" y="27987"/>
                  </a:cubicBezTo>
                  <a:cubicBezTo>
                    <a:pt x="76355" y="27987"/>
                    <a:pt x="76555" y="27887"/>
                    <a:pt x="76689" y="27753"/>
                  </a:cubicBezTo>
                  <a:cubicBezTo>
                    <a:pt x="77122" y="27153"/>
                    <a:pt x="77556" y="26519"/>
                    <a:pt x="77990" y="25885"/>
                  </a:cubicBezTo>
                  <a:close/>
                  <a:moveTo>
                    <a:pt x="4170" y="28320"/>
                  </a:moveTo>
                  <a:cubicBezTo>
                    <a:pt x="4170" y="28387"/>
                    <a:pt x="4170" y="28454"/>
                    <a:pt x="4204" y="28487"/>
                  </a:cubicBezTo>
                  <a:cubicBezTo>
                    <a:pt x="4604" y="28487"/>
                    <a:pt x="5171" y="28654"/>
                    <a:pt x="5404" y="28420"/>
                  </a:cubicBezTo>
                  <a:cubicBezTo>
                    <a:pt x="6205" y="27687"/>
                    <a:pt x="6906" y="26786"/>
                    <a:pt x="7706" y="25852"/>
                  </a:cubicBezTo>
                  <a:cubicBezTo>
                    <a:pt x="7039" y="25819"/>
                    <a:pt x="6572" y="25752"/>
                    <a:pt x="6172" y="26186"/>
                  </a:cubicBezTo>
                  <a:cubicBezTo>
                    <a:pt x="5538" y="26919"/>
                    <a:pt x="4837" y="27587"/>
                    <a:pt x="4170" y="28320"/>
                  </a:cubicBezTo>
                  <a:close/>
                  <a:moveTo>
                    <a:pt x="35893" y="28020"/>
                  </a:moveTo>
                  <a:cubicBezTo>
                    <a:pt x="36693" y="28287"/>
                    <a:pt x="36994" y="28320"/>
                    <a:pt x="37160" y="28087"/>
                  </a:cubicBezTo>
                  <a:cubicBezTo>
                    <a:pt x="37661" y="27353"/>
                    <a:pt x="38128" y="26619"/>
                    <a:pt x="38628" y="25819"/>
                  </a:cubicBezTo>
                  <a:cubicBezTo>
                    <a:pt x="38061" y="25652"/>
                    <a:pt x="37594" y="25485"/>
                    <a:pt x="37227" y="25852"/>
                  </a:cubicBezTo>
                  <a:cubicBezTo>
                    <a:pt x="36660" y="26486"/>
                    <a:pt x="36360" y="27286"/>
                    <a:pt x="35893" y="28020"/>
                  </a:cubicBezTo>
                  <a:close/>
                  <a:moveTo>
                    <a:pt x="43498" y="28187"/>
                  </a:moveTo>
                  <a:cubicBezTo>
                    <a:pt x="43999" y="28187"/>
                    <a:pt x="44566" y="28454"/>
                    <a:pt x="44899" y="28054"/>
                  </a:cubicBezTo>
                  <a:cubicBezTo>
                    <a:pt x="45433" y="27320"/>
                    <a:pt x="45900" y="26552"/>
                    <a:pt x="46400" y="25752"/>
                  </a:cubicBezTo>
                  <a:cubicBezTo>
                    <a:pt x="45300" y="25618"/>
                    <a:pt x="45266" y="25618"/>
                    <a:pt x="44699" y="26319"/>
                  </a:cubicBezTo>
                  <a:cubicBezTo>
                    <a:pt x="44332" y="26753"/>
                    <a:pt x="43999" y="27186"/>
                    <a:pt x="43665" y="27653"/>
                  </a:cubicBezTo>
                  <a:cubicBezTo>
                    <a:pt x="43565" y="27820"/>
                    <a:pt x="43532" y="27987"/>
                    <a:pt x="43498" y="28187"/>
                  </a:cubicBezTo>
                  <a:close/>
                  <a:moveTo>
                    <a:pt x="72786" y="27787"/>
                  </a:moveTo>
                  <a:lnTo>
                    <a:pt x="72953" y="28054"/>
                  </a:lnTo>
                  <a:cubicBezTo>
                    <a:pt x="73386" y="27987"/>
                    <a:pt x="73987" y="28020"/>
                    <a:pt x="74254" y="27753"/>
                  </a:cubicBezTo>
                  <a:cubicBezTo>
                    <a:pt x="74787" y="27153"/>
                    <a:pt x="75254" y="26519"/>
                    <a:pt x="75655" y="25819"/>
                  </a:cubicBezTo>
                  <a:lnTo>
                    <a:pt x="75555" y="25652"/>
                  </a:lnTo>
                  <a:cubicBezTo>
                    <a:pt x="75054" y="25752"/>
                    <a:pt x="74454" y="25685"/>
                    <a:pt x="74120" y="25952"/>
                  </a:cubicBezTo>
                  <a:cubicBezTo>
                    <a:pt x="73620" y="26519"/>
                    <a:pt x="73186" y="27153"/>
                    <a:pt x="72786" y="27787"/>
                  </a:cubicBezTo>
                  <a:close/>
                  <a:moveTo>
                    <a:pt x="5438" y="26085"/>
                  </a:moveTo>
                  <a:cubicBezTo>
                    <a:pt x="4971" y="25885"/>
                    <a:pt x="4404" y="26019"/>
                    <a:pt x="4037" y="26386"/>
                  </a:cubicBezTo>
                  <a:cubicBezTo>
                    <a:pt x="3570" y="26819"/>
                    <a:pt x="3003" y="27186"/>
                    <a:pt x="2502" y="27587"/>
                  </a:cubicBezTo>
                  <a:cubicBezTo>
                    <a:pt x="2202" y="27820"/>
                    <a:pt x="1969" y="28120"/>
                    <a:pt x="1869" y="28487"/>
                  </a:cubicBezTo>
                  <a:cubicBezTo>
                    <a:pt x="2602" y="28687"/>
                    <a:pt x="3403" y="28420"/>
                    <a:pt x="3870" y="27787"/>
                  </a:cubicBezTo>
                  <a:cubicBezTo>
                    <a:pt x="4370" y="27186"/>
                    <a:pt x="4904" y="26653"/>
                    <a:pt x="5438" y="26085"/>
                  </a:cubicBezTo>
                  <a:close/>
                  <a:moveTo>
                    <a:pt x="52571" y="27920"/>
                  </a:moveTo>
                  <a:lnTo>
                    <a:pt x="52672" y="28120"/>
                  </a:lnTo>
                  <a:cubicBezTo>
                    <a:pt x="53105" y="28120"/>
                    <a:pt x="53672" y="28320"/>
                    <a:pt x="54006" y="27953"/>
                  </a:cubicBezTo>
                  <a:cubicBezTo>
                    <a:pt x="54573" y="27253"/>
                    <a:pt x="55073" y="26519"/>
                    <a:pt x="55540" y="25785"/>
                  </a:cubicBezTo>
                  <a:cubicBezTo>
                    <a:pt x="54473" y="25652"/>
                    <a:pt x="54373" y="25618"/>
                    <a:pt x="54006" y="26052"/>
                  </a:cubicBezTo>
                  <a:cubicBezTo>
                    <a:pt x="53505" y="26653"/>
                    <a:pt x="53038" y="27286"/>
                    <a:pt x="52571" y="27920"/>
                  </a:cubicBezTo>
                  <a:close/>
                  <a:moveTo>
                    <a:pt x="33925" y="28054"/>
                  </a:moveTo>
                  <a:lnTo>
                    <a:pt x="34092" y="28287"/>
                  </a:lnTo>
                  <a:cubicBezTo>
                    <a:pt x="34459" y="28220"/>
                    <a:pt x="34959" y="28254"/>
                    <a:pt x="35159" y="28020"/>
                  </a:cubicBezTo>
                  <a:cubicBezTo>
                    <a:pt x="35659" y="27286"/>
                    <a:pt x="36126" y="26552"/>
                    <a:pt x="36560" y="25752"/>
                  </a:cubicBezTo>
                  <a:cubicBezTo>
                    <a:pt x="35926" y="25719"/>
                    <a:pt x="35359" y="25452"/>
                    <a:pt x="34992" y="25952"/>
                  </a:cubicBezTo>
                  <a:cubicBezTo>
                    <a:pt x="34592" y="26653"/>
                    <a:pt x="34225" y="27353"/>
                    <a:pt x="33891" y="28087"/>
                  </a:cubicBezTo>
                  <a:close/>
                  <a:moveTo>
                    <a:pt x="19515" y="25852"/>
                  </a:moveTo>
                  <a:cubicBezTo>
                    <a:pt x="18414" y="25785"/>
                    <a:pt x="18214" y="25785"/>
                    <a:pt x="17880" y="26286"/>
                  </a:cubicBezTo>
                  <a:cubicBezTo>
                    <a:pt x="17446" y="26886"/>
                    <a:pt x="17180" y="27553"/>
                    <a:pt x="16813" y="28220"/>
                  </a:cubicBezTo>
                  <a:cubicBezTo>
                    <a:pt x="17947" y="28420"/>
                    <a:pt x="18013" y="28387"/>
                    <a:pt x="18547" y="27553"/>
                  </a:cubicBezTo>
                  <a:cubicBezTo>
                    <a:pt x="18847" y="27053"/>
                    <a:pt x="19148" y="26486"/>
                    <a:pt x="19515" y="25885"/>
                  </a:cubicBezTo>
                  <a:close/>
                  <a:moveTo>
                    <a:pt x="70885" y="25819"/>
                  </a:moveTo>
                  <a:cubicBezTo>
                    <a:pt x="69750" y="25685"/>
                    <a:pt x="69650" y="25652"/>
                    <a:pt x="69283" y="26085"/>
                  </a:cubicBezTo>
                  <a:cubicBezTo>
                    <a:pt x="68850" y="26653"/>
                    <a:pt x="68483" y="27253"/>
                    <a:pt x="68083" y="27820"/>
                  </a:cubicBezTo>
                  <a:cubicBezTo>
                    <a:pt x="69350" y="28287"/>
                    <a:pt x="69917" y="27653"/>
                    <a:pt x="70384" y="26753"/>
                  </a:cubicBezTo>
                  <a:cubicBezTo>
                    <a:pt x="70551" y="26452"/>
                    <a:pt x="70718" y="26152"/>
                    <a:pt x="70885" y="25852"/>
                  </a:cubicBezTo>
                  <a:close/>
                  <a:moveTo>
                    <a:pt x="32624" y="25752"/>
                  </a:moveTo>
                  <a:cubicBezTo>
                    <a:pt x="31790" y="25518"/>
                    <a:pt x="31290" y="25652"/>
                    <a:pt x="30956" y="26286"/>
                  </a:cubicBezTo>
                  <a:cubicBezTo>
                    <a:pt x="30756" y="26686"/>
                    <a:pt x="30456" y="27019"/>
                    <a:pt x="30189" y="27420"/>
                  </a:cubicBezTo>
                  <a:cubicBezTo>
                    <a:pt x="30055" y="27620"/>
                    <a:pt x="29955" y="27853"/>
                    <a:pt x="29789" y="28154"/>
                  </a:cubicBezTo>
                  <a:cubicBezTo>
                    <a:pt x="30356" y="28254"/>
                    <a:pt x="30823" y="28454"/>
                    <a:pt x="31123" y="27987"/>
                  </a:cubicBezTo>
                  <a:cubicBezTo>
                    <a:pt x="31623" y="27320"/>
                    <a:pt x="32090" y="26586"/>
                    <a:pt x="32624" y="25752"/>
                  </a:cubicBezTo>
                  <a:close/>
                  <a:moveTo>
                    <a:pt x="65981" y="27953"/>
                  </a:moveTo>
                  <a:cubicBezTo>
                    <a:pt x="66515" y="28087"/>
                    <a:pt x="67048" y="28154"/>
                    <a:pt x="67349" y="27853"/>
                  </a:cubicBezTo>
                  <a:cubicBezTo>
                    <a:pt x="67916" y="27120"/>
                    <a:pt x="68449" y="26352"/>
                    <a:pt x="68950" y="25585"/>
                  </a:cubicBezTo>
                  <a:cubicBezTo>
                    <a:pt x="68316" y="25685"/>
                    <a:pt x="67749" y="25618"/>
                    <a:pt x="67482" y="25852"/>
                  </a:cubicBezTo>
                  <a:cubicBezTo>
                    <a:pt x="66815" y="26452"/>
                    <a:pt x="66315" y="27153"/>
                    <a:pt x="65948" y="27953"/>
                  </a:cubicBezTo>
                  <a:close/>
                  <a:moveTo>
                    <a:pt x="60811" y="28087"/>
                  </a:moveTo>
                  <a:lnTo>
                    <a:pt x="62312" y="25752"/>
                  </a:lnTo>
                  <a:cubicBezTo>
                    <a:pt x="61778" y="25652"/>
                    <a:pt x="61278" y="25618"/>
                    <a:pt x="60977" y="25952"/>
                  </a:cubicBezTo>
                  <a:cubicBezTo>
                    <a:pt x="60344" y="26552"/>
                    <a:pt x="59877" y="27253"/>
                    <a:pt x="59543" y="28020"/>
                  </a:cubicBezTo>
                  <a:close/>
                  <a:moveTo>
                    <a:pt x="61711" y="27887"/>
                  </a:moveTo>
                  <a:lnTo>
                    <a:pt x="61811" y="28087"/>
                  </a:lnTo>
                  <a:cubicBezTo>
                    <a:pt x="62212" y="28020"/>
                    <a:pt x="62745" y="28120"/>
                    <a:pt x="62979" y="27887"/>
                  </a:cubicBezTo>
                  <a:cubicBezTo>
                    <a:pt x="63579" y="27286"/>
                    <a:pt x="64080" y="26552"/>
                    <a:pt x="64380" y="25719"/>
                  </a:cubicBezTo>
                  <a:cubicBezTo>
                    <a:pt x="64080" y="25685"/>
                    <a:pt x="63779" y="25685"/>
                    <a:pt x="63479" y="25719"/>
                  </a:cubicBezTo>
                  <a:cubicBezTo>
                    <a:pt x="63212" y="25785"/>
                    <a:pt x="62946" y="25952"/>
                    <a:pt x="62745" y="26152"/>
                  </a:cubicBezTo>
                  <a:cubicBezTo>
                    <a:pt x="62345" y="26686"/>
                    <a:pt x="62045" y="27286"/>
                    <a:pt x="61711" y="27887"/>
                  </a:cubicBezTo>
                  <a:close/>
                  <a:moveTo>
                    <a:pt x="65247" y="25785"/>
                  </a:moveTo>
                  <a:cubicBezTo>
                    <a:pt x="64680" y="26452"/>
                    <a:pt x="64213" y="27186"/>
                    <a:pt x="63813" y="27953"/>
                  </a:cubicBezTo>
                  <a:cubicBezTo>
                    <a:pt x="64413" y="28087"/>
                    <a:pt x="64914" y="28254"/>
                    <a:pt x="65281" y="27787"/>
                  </a:cubicBezTo>
                  <a:cubicBezTo>
                    <a:pt x="65748" y="27186"/>
                    <a:pt x="66148" y="26519"/>
                    <a:pt x="66615" y="25819"/>
                  </a:cubicBezTo>
                  <a:close/>
                  <a:moveTo>
                    <a:pt x="40630" y="25585"/>
                  </a:moveTo>
                  <a:cubicBezTo>
                    <a:pt x="40063" y="25719"/>
                    <a:pt x="39596" y="25719"/>
                    <a:pt x="39395" y="25952"/>
                  </a:cubicBezTo>
                  <a:cubicBezTo>
                    <a:pt x="38728" y="26619"/>
                    <a:pt x="38228" y="27420"/>
                    <a:pt x="37928" y="28287"/>
                  </a:cubicBezTo>
                  <a:cubicBezTo>
                    <a:pt x="38428" y="28120"/>
                    <a:pt x="38928" y="28521"/>
                    <a:pt x="39229" y="27987"/>
                  </a:cubicBezTo>
                  <a:cubicBezTo>
                    <a:pt x="39662" y="27253"/>
                    <a:pt x="40096" y="26486"/>
                    <a:pt x="40663" y="25552"/>
                  </a:cubicBezTo>
                  <a:close/>
                  <a:moveTo>
                    <a:pt x="31723" y="28254"/>
                  </a:moveTo>
                  <a:cubicBezTo>
                    <a:pt x="32390" y="28254"/>
                    <a:pt x="32857" y="28487"/>
                    <a:pt x="33124" y="28020"/>
                  </a:cubicBezTo>
                  <a:cubicBezTo>
                    <a:pt x="33558" y="27320"/>
                    <a:pt x="33958" y="26619"/>
                    <a:pt x="34459" y="25685"/>
                  </a:cubicBezTo>
                  <a:cubicBezTo>
                    <a:pt x="33891" y="25785"/>
                    <a:pt x="33391" y="25685"/>
                    <a:pt x="33258" y="25885"/>
                  </a:cubicBezTo>
                  <a:cubicBezTo>
                    <a:pt x="32724" y="26653"/>
                    <a:pt x="32224" y="27420"/>
                    <a:pt x="31757" y="28254"/>
                  </a:cubicBezTo>
                  <a:close/>
                  <a:moveTo>
                    <a:pt x="96570" y="27687"/>
                  </a:moveTo>
                  <a:cubicBezTo>
                    <a:pt x="97537" y="28020"/>
                    <a:pt x="98171" y="27853"/>
                    <a:pt x="98604" y="27153"/>
                  </a:cubicBezTo>
                  <a:cubicBezTo>
                    <a:pt x="98838" y="26786"/>
                    <a:pt x="99071" y="26419"/>
                    <a:pt x="99372" y="25952"/>
                  </a:cubicBezTo>
                  <a:cubicBezTo>
                    <a:pt x="98871" y="25952"/>
                    <a:pt x="98471" y="25919"/>
                    <a:pt x="98037" y="25952"/>
                  </a:cubicBezTo>
                  <a:cubicBezTo>
                    <a:pt x="97904" y="25952"/>
                    <a:pt x="97770" y="26019"/>
                    <a:pt x="97670" y="26119"/>
                  </a:cubicBezTo>
                  <a:cubicBezTo>
                    <a:pt x="97337" y="26586"/>
                    <a:pt x="97003" y="27086"/>
                    <a:pt x="96603" y="27653"/>
                  </a:cubicBezTo>
                  <a:close/>
                  <a:moveTo>
                    <a:pt x="9341" y="26052"/>
                  </a:moveTo>
                  <a:cubicBezTo>
                    <a:pt x="9341" y="25985"/>
                    <a:pt x="9307" y="25919"/>
                    <a:pt x="9274" y="25819"/>
                  </a:cubicBezTo>
                  <a:cubicBezTo>
                    <a:pt x="8974" y="25885"/>
                    <a:pt x="8573" y="25819"/>
                    <a:pt x="8373" y="26019"/>
                  </a:cubicBezTo>
                  <a:cubicBezTo>
                    <a:pt x="7639" y="26786"/>
                    <a:pt x="6972" y="27587"/>
                    <a:pt x="6205" y="28454"/>
                  </a:cubicBezTo>
                  <a:cubicBezTo>
                    <a:pt x="6906" y="28554"/>
                    <a:pt x="7406" y="28587"/>
                    <a:pt x="7806" y="28087"/>
                  </a:cubicBezTo>
                  <a:cubicBezTo>
                    <a:pt x="8340" y="27386"/>
                    <a:pt x="8874" y="26719"/>
                    <a:pt x="9374" y="26019"/>
                  </a:cubicBezTo>
                  <a:close/>
                  <a:moveTo>
                    <a:pt x="79491" y="27787"/>
                  </a:moveTo>
                  <a:cubicBezTo>
                    <a:pt x="80258" y="28020"/>
                    <a:pt x="80525" y="28087"/>
                    <a:pt x="80692" y="27787"/>
                  </a:cubicBezTo>
                  <a:cubicBezTo>
                    <a:pt x="81192" y="27153"/>
                    <a:pt x="81592" y="26452"/>
                    <a:pt x="82093" y="25719"/>
                  </a:cubicBezTo>
                  <a:cubicBezTo>
                    <a:pt x="81492" y="25652"/>
                    <a:pt x="81025" y="25552"/>
                    <a:pt x="80658" y="25919"/>
                  </a:cubicBezTo>
                  <a:cubicBezTo>
                    <a:pt x="80158" y="26452"/>
                    <a:pt x="79791" y="27086"/>
                    <a:pt x="79524" y="27787"/>
                  </a:cubicBezTo>
                  <a:close/>
                  <a:moveTo>
                    <a:pt x="26053" y="25752"/>
                  </a:moveTo>
                  <a:cubicBezTo>
                    <a:pt x="25419" y="25785"/>
                    <a:pt x="24952" y="25552"/>
                    <a:pt x="24652" y="26052"/>
                  </a:cubicBezTo>
                  <a:cubicBezTo>
                    <a:pt x="24218" y="26786"/>
                    <a:pt x="23818" y="27486"/>
                    <a:pt x="23384" y="28220"/>
                  </a:cubicBezTo>
                  <a:cubicBezTo>
                    <a:pt x="24084" y="28454"/>
                    <a:pt x="24518" y="28287"/>
                    <a:pt x="24818" y="27720"/>
                  </a:cubicBezTo>
                  <a:cubicBezTo>
                    <a:pt x="25219" y="27086"/>
                    <a:pt x="25619" y="26486"/>
                    <a:pt x="26086" y="25719"/>
                  </a:cubicBezTo>
                  <a:close/>
                  <a:moveTo>
                    <a:pt x="13510" y="26052"/>
                  </a:moveTo>
                  <a:lnTo>
                    <a:pt x="13377" y="25852"/>
                  </a:lnTo>
                  <a:cubicBezTo>
                    <a:pt x="13043" y="25919"/>
                    <a:pt x="12610" y="25852"/>
                    <a:pt x="12409" y="26085"/>
                  </a:cubicBezTo>
                  <a:cubicBezTo>
                    <a:pt x="11809" y="26786"/>
                    <a:pt x="11275" y="27553"/>
                    <a:pt x="10675" y="28354"/>
                  </a:cubicBezTo>
                  <a:cubicBezTo>
                    <a:pt x="11676" y="28487"/>
                    <a:pt x="11709" y="28521"/>
                    <a:pt x="11942" y="28220"/>
                  </a:cubicBezTo>
                  <a:cubicBezTo>
                    <a:pt x="12510" y="27486"/>
                    <a:pt x="13010" y="26753"/>
                    <a:pt x="13544" y="26019"/>
                  </a:cubicBezTo>
                  <a:close/>
                  <a:moveTo>
                    <a:pt x="88097" y="27953"/>
                  </a:moveTo>
                  <a:cubicBezTo>
                    <a:pt x="88330" y="27553"/>
                    <a:pt x="88564" y="27220"/>
                    <a:pt x="88764" y="26853"/>
                  </a:cubicBezTo>
                  <a:cubicBezTo>
                    <a:pt x="88997" y="26519"/>
                    <a:pt x="89364" y="26319"/>
                    <a:pt x="89398" y="25852"/>
                  </a:cubicBezTo>
                  <a:cubicBezTo>
                    <a:pt x="88797" y="25618"/>
                    <a:pt x="88097" y="25852"/>
                    <a:pt x="87797" y="26419"/>
                  </a:cubicBezTo>
                  <a:cubicBezTo>
                    <a:pt x="87596" y="26719"/>
                    <a:pt x="87330" y="26986"/>
                    <a:pt x="87096" y="27253"/>
                  </a:cubicBezTo>
                  <a:cubicBezTo>
                    <a:pt x="86996" y="27453"/>
                    <a:pt x="86929" y="27653"/>
                    <a:pt x="86863" y="27853"/>
                  </a:cubicBezTo>
                  <a:cubicBezTo>
                    <a:pt x="87163" y="27887"/>
                    <a:pt x="87430" y="27920"/>
                    <a:pt x="87663" y="27953"/>
                  </a:cubicBezTo>
                  <a:cubicBezTo>
                    <a:pt x="87830" y="27920"/>
                    <a:pt x="87963" y="27920"/>
                    <a:pt x="88130" y="27920"/>
                  </a:cubicBezTo>
                  <a:close/>
                  <a:moveTo>
                    <a:pt x="79991" y="25852"/>
                  </a:moveTo>
                  <a:cubicBezTo>
                    <a:pt x="78757" y="25685"/>
                    <a:pt x="78123" y="26252"/>
                    <a:pt x="77423" y="28087"/>
                  </a:cubicBezTo>
                  <a:cubicBezTo>
                    <a:pt x="77890" y="27953"/>
                    <a:pt x="78423" y="27987"/>
                    <a:pt x="78657" y="27753"/>
                  </a:cubicBezTo>
                  <a:cubicBezTo>
                    <a:pt x="79157" y="27153"/>
                    <a:pt x="79591" y="26519"/>
                    <a:pt x="79991" y="25852"/>
                  </a:cubicBezTo>
                  <a:close/>
                  <a:moveTo>
                    <a:pt x="41530" y="28287"/>
                  </a:moveTo>
                  <a:cubicBezTo>
                    <a:pt x="42031" y="28187"/>
                    <a:pt x="42431" y="28220"/>
                    <a:pt x="42598" y="28054"/>
                  </a:cubicBezTo>
                  <a:cubicBezTo>
                    <a:pt x="43231" y="27353"/>
                    <a:pt x="43732" y="26586"/>
                    <a:pt x="44299" y="25819"/>
                  </a:cubicBezTo>
                  <a:cubicBezTo>
                    <a:pt x="43398" y="25518"/>
                    <a:pt x="42931" y="25985"/>
                    <a:pt x="42564" y="26552"/>
                  </a:cubicBezTo>
                  <a:cubicBezTo>
                    <a:pt x="42297" y="27053"/>
                    <a:pt x="41997" y="27520"/>
                    <a:pt x="41564" y="28254"/>
                  </a:cubicBezTo>
                  <a:close/>
                  <a:moveTo>
                    <a:pt x="14978" y="28320"/>
                  </a:moveTo>
                  <a:cubicBezTo>
                    <a:pt x="15412" y="28387"/>
                    <a:pt x="15712" y="28487"/>
                    <a:pt x="15979" y="28187"/>
                  </a:cubicBezTo>
                  <a:cubicBezTo>
                    <a:pt x="16579" y="27486"/>
                    <a:pt x="17013" y="26719"/>
                    <a:pt x="17346" y="25919"/>
                  </a:cubicBezTo>
                  <a:cubicBezTo>
                    <a:pt x="16846" y="25685"/>
                    <a:pt x="16246" y="25919"/>
                    <a:pt x="16045" y="26419"/>
                  </a:cubicBezTo>
                  <a:cubicBezTo>
                    <a:pt x="15678" y="27019"/>
                    <a:pt x="15378" y="27620"/>
                    <a:pt x="14978" y="28287"/>
                  </a:cubicBezTo>
                  <a:close/>
                  <a:moveTo>
                    <a:pt x="90899" y="27653"/>
                  </a:moveTo>
                  <a:lnTo>
                    <a:pt x="90966" y="27887"/>
                  </a:lnTo>
                  <a:cubicBezTo>
                    <a:pt x="91399" y="27820"/>
                    <a:pt x="91966" y="27887"/>
                    <a:pt x="92233" y="27620"/>
                  </a:cubicBezTo>
                  <a:cubicBezTo>
                    <a:pt x="92700" y="27086"/>
                    <a:pt x="93100" y="26519"/>
                    <a:pt x="93467" y="25885"/>
                  </a:cubicBezTo>
                  <a:cubicBezTo>
                    <a:pt x="92033" y="25885"/>
                    <a:pt x="92033" y="25885"/>
                    <a:pt x="91399" y="26919"/>
                  </a:cubicBezTo>
                  <a:cubicBezTo>
                    <a:pt x="91266" y="27153"/>
                    <a:pt x="91099" y="27386"/>
                    <a:pt x="90932" y="27620"/>
                  </a:cubicBezTo>
                  <a:close/>
                  <a:moveTo>
                    <a:pt x="39796" y="28187"/>
                  </a:moveTo>
                  <a:cubicBezTo>
                    <a:pt x="40296" y="28187"/>
                    <a:pt x="40730" y="28320"/>
                    <a:pt x="41030" y="27887"/>
                  </a:cubicBezTo>
                  <a:lnTo>
                    <a:pt x="42398" y="25785"/>
                  </a:lnTo>
                  <a:cubicBezTo>
                    <a:pt x="41830" y="25518"/>
                    <a:pt x="41197" y="25785"/>
                    <a:pt x="40930" y="26352"/>
                  </a:cubicBezTo>
                  <a:close/>
                  <a:moveTo>
                    <a:pt x="88831" y="27887"/>
                  </a:moveTo>
                  <a:cubicBezTo>
                    <a:pt x="90032" y="27920"/>
                    <a:pt x="90665" y="27386"/>
                    <a:pt x="91232" y="25885"/>
                  </a:cubicBezTo>
                  <a:lnTo>
                    <a:pt x="90232" y="25885"/>
                  </a:lnTo>
                  <a:close/>
                  <a:moveTo>
                    <a:pt x="84961" y="27887"/>
                  </a:moveTo>
                  <a:cubicBezTo>
                    <a:pt x="85495" y="27920"/>
                    <a:pt x="85895" y="28054"/>
                    <a:pt x="86195" y="27653"/>
                  </a:cubicBezTo>
                  <a:lnTo>
                    <a:pt x="87496" y="25885"/>
                  </a:lnTo>
                  <a:cubicBezTo>
                    <a:pt x="86763" y="25652"/>
                    <a:pt x="86195" y="25785"/>
                    <a:pt x="85829" y="26486"/>
                  </a:cubicBezTo>
                  <a:cubicBezTo>
                    <a:pt x="85595" y="26886"/>
                    <a:pt x="85328" y="27286"/>
                    <a:pt x="84961" y="27853"/>
                  </a:cubicBezTo>
                  <a:close/>
                  <a:moveTo>
                    <a:pt x="97037" y="26019"/>
                  </a:moveTo>
                  <a:cubicBezTo>
                    <a:pt x="95969" y="25785"/>
                    <a:pt x="95035" y="26552"/>
                    <a:pt x="94702" y="27887"/>
                  </a:cubicBezTo>
                  <a:cubicBezTo>
                    <a:pt x="95169" y="27787"/>
                    <a:pt x="95702" y="28020"/>
                    <a:pt x="96036" y="27486"/>
                  </a:cubicBezTo>
                  <a:cubicBezTo>
                    <a:pt x="96369" y="26953"/>
                    <a:pt x="96670" y="26519"/>
                    <a:pt x="97037" y="25985"/>
                  </a:cubicBezTo>
                  <a:close/>
                  <a:moveTo>
                    <a:pt x="99038" y="27853"/>
                  </a:moveTo>
                  <a:cubicBezTo>
                    <a:pt x="99372" y="27853"/>
                    <a:pt x="99638" y="27920"/>
                    <a:pt x="99738" y="27820"/>
                  </a:cubicBezTo>
                  <a:cubicBezTo>
                    <a:pt x="100406" y="27286"/>
                    <a:pt x="101006" y="26753"/>
                    <a:pt x="101707" y="26152"/>
                  </a:cubicBezTo>
                  <a:cubicBezTo>
                    <a:pt x="100105" y="25819"/>
                    <a:pt x="99872" y="25919"/>
                    <a:pt x="99038" y="27820"/>
                  </a:cubicBezTo>
                  <a:close/>
                  <a:moveTo>
                    <a:pt x="85628" y="25719"/>
                  </a:moveTo>
                  <a:cubicBezTo>
                    <a:pt x="85228" y="25785"/>
                    <a:pt x="84895" y="25719"/>
                    <a:pt x="84694" y="25885"/>
                  </a:cubicBezTo>
                  <a:cubicBezTo>
                    <a:pt x="84027" y="26352"/>
                    <a:pt x="83527" y="27053"/>
                    <a:pt x="83293" y="27853"/>
                  </a:cubicBezTo>
                  <a:lnTo>
                    <a:pt x="84227" y="27853"/>
                  </a:lnTo>
                  <a:close/>
                  <a:moveTo>
                    <a:pt x="81392" y="27853"/>
                  </a:moveTo>
                  <a:cubicBezTo>
                    <a:pt x="81892" y="27887"/>
                    <a:pt x="82259" y="28120"/>
                    <a:pt x="82560" y="27720"/>
                  </a:cubicBezTo>
                  <a:cubicBezTo>
                    <a:pt x="82960" y="27086"/>
                    <a:pt x="83393" y="26486"/>
                    <a:pt x="83794" y="25785"/>
                  </a:cubicBezTo>
                  <a:cubicBezTo>
                    <a:pt x="83293" y="25618"/>
                    <a:pt x="82726" y="25819"/>
                    <a:pt x="82459" y="26319"/>
                  </a:cubicBezTo>
                  <a:cubicBezTo>
                    <a:pt x="82193" y="26786"/>
                    <a:pt x="81826" y="27220"/>
                    <a:pt x="81425" y="27820"/>
                  </a:cubicBezTo>
                  <a:close/>
                  <a:moveTo>
                    <a:pt x="95102" y="25952"/>
                  </a:moveTo>
                  <a:cubicBezTo>
                    <a:pt x="94101" y="25819"/>
                    <a:pt x="93367" y="26552"/>
                    <a:pt x="93167" y="27787"/>
                  </a:cubicBezTo>
                  <a:cubicBezTo>
                    <a:pt x="93801" y="27820"/>
                    <a:pt x="93834" y="27853"/>
                    <a:pt x="94001" y="27553"/>
                  </a:cubicBezTo>
                  <a:cubicBezTo>
                    <a:pt x="94368" y="27053"/>
                    <a:pt x="94702" y="26486"/>
                    <a:pt x="95102" y="259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 rot="1972845">
              <a:off x="1990385" y="675120"/>
              <a:ext cx="1815609" cy="1201318"/>
            </a:xfrm>
            <a:custGeom>
              <a:avLst/>
              <a:gdLst/>
              <a:ahLst/>
              <a:cxnLst/>
              <a:rect l="l" t="t" r="r" b="b"/>
              <a:pathLst>
                <a:path w="30366" h="20092" extrusionOk="0">
                  <a:moveTo>
                    <a:pt x="19044" y="589"/>
                  </a:moveTo>
                  <a:lnTo>
                    <a:pt x="18913" y="1375"/>
                  </a:lnTo>
                  <a:lnTo>
                    <a:pt x="18521" y="1571"/>
                  </a:lnTo>
                  <a:lnTo>
                    <a:pt x="18128" y="1833"/>
                  </a:lnTo>
                  <a:lnTo>
                    <a:pt x="17801" y="2029"/>
                  </a:lnTo>
                  <a:lnTo>
                    <a:pt x="17474" y="2356"/>
                  </a:lnTo>
                  <a:lnTo>
                    <a:pt x="17474" y="1702"/>
                  </a:lnTo>
                  <a:lnTo>
                    <a:pt x="18259" y="1178"/>
                  </a:lnTo>
                  <a:lnTo>
                    <a:pt x="19044" y="589"/>
                  </a:lnTo>
                  <a:close/>
                  <a:moveTo>
                    <a:pt x="18913" y="1571"/>
                  </a:moveTo>
                  <a:lnTo>
                    <a:pt x="18848" y="2226"/>
                  </a:lnTo>
                  <a:lnTo>
                    <a:pt x="18782" y="2226"/>
                  </a:lnTo>
                  <a:lnTo>
                    <a:pt x="18455" y="2487"/>
                  </a:lnTo>
                  <a:lnTo>
                    <a:pt x="18063" y="2749"/>
                  </a:lnTo>
                  <a:lnTo>
                    <a:pt x="17408" y="3404"/>
                  </a:lnTo>
                  <a:lnTo>
                    <a:pt x="17408" y="3469"/>
                  </a:lnTo>
                  <a:lnTo>
                    <a:pt x="17474" y="3469"/>
                  </a:lnTo>
                  <a:lnTo>
                    <a:pt x="18193" y="2945"/>
                  </a:lnTo>
                  <a:lnTo>
                    <a:pt x="18848" y="2422"/>
                  </a:lnTo>
                  <a:lnTo>
                    <a:pt x="18913" y="4189"/>
                  </a:lnTo>
                  <a:lnTo>
                    <a:pt x="18128" y="3927"/>
                  </a:lnTo>
                  <a:lnTo>
                    <a:pt x="17343" y="3665"/>
                  </a:lnTo>
                  <a:lnTo>
                    <a:pt x="17408" y="3142"/>
                  </a:lnTo>
                  <a:lnTo>
                    <a:pt x="17474" y="2553"/>
                  </a:lnTo>
                  <a:lnTo>
                    <a:pt x="18128" y="2029"/>
                  </a:lnTo>
                  <a:lnTo>
                    <a:pt x="18913" y="1571"/>
                  </a:lnTo>
                  <a:close/>
                  <a:moveTo>
                    <a:pt x="2422" y="1702"/>
                  </a:moveTo>
                  <a:lnTo>
                    <a:pt x="2225" y="5301"/>
                  </a:lnTo>
                  <a:lnTo>
                    <a:pt x="2029" y="8835"/>
                  </a:lnTo>
                  <a:lnTo>
                    <a:pt x="1963" y="8901"/>
                  </a:lnTo>
                  <a:lnTo>
                    <a:pt x="1505" y="9817"/>
                  </a:lnTo>
                  <a:lnTo>
                    <a:pt x="1113" y="10733"/>
                  </a:lnTo>
                  <a:lnTo>
                    <a:pt x="785" y="11715"/>
                  </a:lnTo>
                  <a:lnTo>
                    <a:pt x="524" y="12697"/>
                  </a:lnTo>
                  <a:lnTo>
                    <a:pt x="589" y="10013"/>
                  </a:lnTo>
                  <a:lnTo>
                    <a:pt x="982" y="9097"/>
                  </a:lnTo>
                  <a:lnTo>
                    <a:pt x="1309" y="8115"/>
                  </a:lnTo>
                  <a:lnTo>
                    <a:pt x="1636" y="7134"/>
                  </a:lnTo>
                  <a:lnTo>
                    <a:pt x="1898" y="6152"/>
                  </a:lnTo>
                  <a:lnTo>
                    <a:pt x="1898" y="6087"/>
                  </a:lnTo>
                  <a:lnTo>
                    <a:pt x="1833" y="6087"/>
                  </a:lnTo>
                  <a:lnTo>
                    <a:pt x="1767" y="6152"/>
                  </a:lnTo>
                  <a:lnTo>
                    <a:pt x="1178" y="7919"/>
                  </a:lnTo>
                  <a:lnTo>
                    <a:pt x="589" y="9686"/>
                  </a:lnTo>
                  <a:lnTo>
                    <a:pt x="589" y="9686"/>
                  </a:lnTo>
                  <a:lnTo>
                    <a:pt x="655" y="7003"/>
                  </a:lnTo>
                  <a:lnTo>
                    <a:pt x="1440" y="5040"/>
                  </a:lnTo>
                  <a:lnTo>
                    <a:pt x="2291" y="3142"/>
                  </a:lnTo>
                  <a:lnTo>
                    <a:pt x="2291" y="3076"/>
                  </a:lnTo>
                  <a:lnTo>
                    <a:pt x="2225" y="3076"/>
                  </a:lnTo>
                  <a:lnTo>
                    <a:pt x="2160" y="3011"/>
                  </a:lnTo>
                  <a:lnTo>
                    <a:pt x="2160" y="3076"/>
                  </a:lnTo>
                  <a:lnTo>
                    <a:pt x="1702" y="3927"/>
                  </a:lnTo>
                  <a:lnTo>
                    <a:pt x="1309" y="4778"/>
                  </a:lnTo>
                  <a:lnTo>
                    <a:pt x="655" y="6610"/>
                  </a:lnTo>
                  <a:lnTo>
                    <a:pt x="720" y="3796"/>
                  </a:lnTo>
                  <a:lnTo>
                    <a:pt x="785" y="3731"/>
                  </a:lnTo>
                  <a:lnTo>
                    <a:pt x="1047" y="3469"/>
                  </a:lnTo>
                  <a:lnTo>
                    <a:pt x="1309" y="3142"/>
                  </a:lnTo>
                  <a:lnTo>
                    <a:pt x="1833" y="2487"/>
                  </a:lnTo>
                  <a:lnTo>
                    <a:pt x="2422" y="1702"/>
                  </a:lnTo>
                  <a:close/>
                  <a:moveTo>
                    <a:pt x="29842" y="9097"/>
                  </a:moveTo>
                  <a:lnTo>
                    <a:pt x="29384" y="10406"/>
                  </a:lnTo>
                  <a:lnTo>
                    <a:pt x="28992" y="11715"/>
                  </a:lnTo>
                  <a:lnTo>
                    <a:pt x="26505" y="13678"/>
                  </a:lnTo>
                  <a:lnTo>
                    <a:pt x="26505" y="13678"/>
                  </a:lnTo>
                  <a:lnTo>
                    <a:pt x="27552" y="12042"/>
                  </a:lnTo>
                  <a:lnTo>
                    <a:pt x="28533" y="10406"/>
                  </a:lnTo>
                  <a:lnTo>
                    <a:pt x="28533" y="10275"/>
                  </a:lnTo>
                  <a:lnTo>
                    <a:pt x="29842" y="9097"/>
                  </a:lnTo>
                  <a:close/>
                  <a:moveTo>
                    <a:pt x="18455" y="12827"/>
                  </a:moveTo>
                  <a:lnTo>
                    <a:pt x="17932" y="13547"/>
                  </a:lnTo>
                  <a:lnTo>
                    <a:pt x="17343" y="14202"/>
                  </a:lnTo>
                  <a:lnTo>
                    <a:pt x="15707" y="14333"/>
                  </a:lnTo>
                  <a:lnTo>
                    <a:pt x="16230" y="13678"/>
                  </a:lnTo>
                  <a:lnTo>
                    <a:pt x="16754" y="13024"/>
                  </a:lnTo>
                  <a:lnTo>
                    <a:pt x="18455" y="12827"/>
                  </a:lnTo>
                  <a:close/>
                  <a:moveTo>
                    <a:pt x="16426" y="13089"/>
                  </a:moveTo>
                  <a:lnTo>
                    <a:pt x="15903" y="13678"/>
                  </a:lnTo>
                  <a:lnTo>
                    <a:pt x="15576" y="14333"/>
                  </a:lnTo>
                  <a:lnTo>
                    <a:pt x="14136" y="14398"/>
                  </a:lnTo>
                  <a:lnTo>
                    <a:pt x="14463" y="13809"/>
                  </a:lnTo>
                  <a:lnTo>
                    <a:pt x="14921" y="13220"/>
                  </a:lnTo>
                  <a:lnTo>
                    <a:pt x="16426" y="13089"/>
                  </a:lnTo>
                  <a:close/>
                  <a:moveTo>
                    <a:pt x="14594" y="13220"/>
                  </a:moveTo>
                  <a:lnTo>
                    <a:pt x="14398" y="13482"/>
                  </a:lnTo>
                  <a:lnTo>
                    <a:pt x="14201" y="13809"/>
                  </a:lnTo>
                  <a:lnTo>
                    <a:pt x="13940" y="14464"/>
                  </a:lnTo>
                  <a:lnTo>
                    <a:pt x="12434" y="14529"/>
                  </a:lnTo>
                  <a:lnTo>
                    <a:pt x="12827" y="13940"/>
                  </a:lnTo>
                  <a:lnTo>
                    <a:pt x="13285" y="13351"/>
                  </a:lnTo>
                  <a:lnTo>
                    <a:pt x="13285" y="13286"/>
                  </a:lnTo>
                  <a:lnTo>
                    <a:pt x="14594" y="13220"/>
                  </a:lnTo>
                  <a:close/>
                  <a:moveTo>
                    <a:pt x="2029" y="8966"/>
                  </a:moveTo>
                  <a:lnTo>
                    <a:pt x="1963" y="10995"/>
                  </a:lnTo>
                  <a:lnTo>
                    <a:pt x="1178" y="12762"/>
                  </a:lnTo>
                  <a:lnTo>
                    <a:pt x="458" y="14594"/>
                  </a:lnTo>
                  <a:lnTo>
                    <a:pt x="524" y="12827"/>
                  </a:lnTo>
                  <a:lnTo>
                    <a:pt x="524" y="12893"/>
                  </a:lnTo>
                  <a:lnTo>
                    <a:pt x="589" y="12827"/>
                  </a:lnTo>
                  <a:lnTo>
                    <a:pt x="916" y="11846"/>
                  </a:lnTo>
                  <a:lnTo>
                    <a:pt x="1244" y="10864"/>
                  </a:lnTo>
                  <a:lnTo>
                    <a:pt x="2029" y="8966"/>
                  </a:lnTo>
                  <a:close/>
                  <a:moveTo>
                    <a:pt x="13089" y="13351"/>
                  </a:moveTo>
                  <a:lnTo>
                    <a:pt x="12631" y="13940"/>
                  </a:lnTo>
                  <a:lnTo>
                    <a:pt x="12238" y="14594"/>
                  </a:lnTo>
                  <a:lnTo>
                    <a:pt x="10602" y="14725"/>
                  </a:lnTo>
                  <a:lnTo>
                    <a:pt x="11518" y="13416"/>
                  </a:lnTo>
                  <a:lnTo>
                    <a:pt x="13089" y="13351"/>
                  </a:lnTo>
                  <a:close/>
                  <a:moveTo>
                    <a:pt x="11256" y="13482"/>
                  </a:moveTo>
                  <a:lnTo>
                    <a:pt x="10471" y="14725"/>
                  </a:lnTo>
                  <a:lnTo>
                    <a:pt x="8900" y="14922"/>
                  </a:lnTo>
                  <a:lnTo>
                    <a:pt x="9293" y="14267"/>
                  </a:lnTo>
                  <a:lnTo>
                    <a:pt x="9686" y="13678"/>
                  </a:lnTo>
                  <a:lnTo>
                    <a:pt x="9686" y="13613"/>
                  </a:lnTo>
                  <a:lnTo>
                    <a:pt x="10864" y="13482"/>
                  </a:lnTo>
                  <a:close/>
                  <a:moveTo>
                    <a:pt x="19175" y="12697"/>
                  </a:moveTo>
                  <a:lnTo>
                    <a:pt x="18979" y="14071"/>
                  </a:lnTo>
                  <a:lnTo>
                    <a:pt x="18979" y="14136"/>
                  </a:lnTo>
                  <a:lnTo>
                    <a:pt x="18324" y="14922"/>
                  </a:lnTo>
                  <a:lnTo>
                    <a:pt x="17670" y="15838"/>
                  </a:lnTo>
                  <a:lnTo>
                    <a:pt x="17604" y="14529"/>
                  </a:lnTo>
                  <a:lnTo>
                    <a:pt x="17670" y="14398"/>
                  </a:lnTo>
                  <a:lnTo>
                    <a:pt x="17604" y="14267"/>
                  </a:lnTo>
                  <a:lnTo>
                    <a:pt x="17997" y="13940"/>
                  </a:lnTo>
                  <a:lnTo>
                    <a:pt x="18324" y="13547"/>
                  </a:lnTo>
                  <a:lnTo>
                    <a:pt x="18652" y="13155"/>
                  </a:lnTo>
                  <a:lnTo>
                    <a:pt x="18979" y="12762"/>
                  </a:lnTo>
                  <a:lnTo>
                    <a:pt x="19175" y="12697"/>
                  </a:lnTo>
                  <a:close/>
                  <a:moveTo>
                    <a:pt x="9489" y="13613"/>
                  </a:moveTo>
                  <a:lnTo>
                    <a:pt x="9097" y="14267"/>
                  </a:lnTo>
                  <a:lnTo>
                    <a:pt x="8704" y="14922"/>
                  </a:lnTo>
                  <a:lnTo>
                    <a:pt x="7330" y="15118"/>
                  </a:lnTo>
                  <a:lnTo>
                    <a:pt x="7330" y="15118"/>
                  </a:lnTo>
                  <a:lnTo>
                    <a:pt x="7592" y="14791"/>
                  </a:lnTo>
                  <a:lnTo>
                    <a:pt x="7919" y="14333"/>
                  </a:lnTo>
                  <a:lnTo>
                    <a:pt x="8181" y="13875"/>
                  </a:lnTo>
                  <a:lnTo>
                    <a:pt x="8181" y="13809"/>
                  </a:lnTo>
                  <a:lnTo>
                    <a:pt x="8050" y="13809"/>
                  </a:lnTo>
                  <a:lnTo>
                    <a:pt x="7592" y="14529"/>
                  </a:lnTo>
                  <a:lnTo>
                    <a:pt x="7395" y="14856"/>
                  </a:lnTo>
                  <a:lnTo>
                    <a:pt x="7133" y="15183"/>
                  </a:lnTo>
                  <a:lnTo>
                    <a:pt x="6937" y="15183"/>
                  </a:lnTo>
                  <a:lnTo>
                    <a:pt x="5301" y="15511"/>
                  </a:lnTo>
                  <a:lnTo>
                    <a:pt x="3600" y="15903"/>
                  </a:lnTo>
                  <a:lnTo>
                    <a:pt x="3796" y="15380"/>
                  </a:lnTo>
                  <a:lnTo>
                    <a:pt x="3992" y="14922"/>
                  </a:lnTo>
                  <a:lnTo>
                    <a:pt x="4516" y="14005"/>
                  </a:lnTo>
                  <a:lnTo>
                    <a:pt x="5956" y="13875"/>
                  </a:lnTo>
                  <a:lnTo>
                    <a:pt x="5432" y="14660"/>
                  </a:lnTo>
                  <a:lnTo>
                    <a:pt x="4974" y="15445"/>
                  </a:lnTo>
                  <a:lnTo>
                    <a:pt x="4974" y="15511"/>
                  </a:lnTo>
                  <a:lnTo>
                    <a:pt x="5039" y="15511"/>
                  </a:lnTo>
                  <a:lnTo>
                    <a:pt x="5628" y="14660"/>
                  </a:lnTo>
                  <a:lnTo>
                    <a:pt x="6086" y="13875"/>
                  </a:lnTo>
                  <a:lnTo>
                    <a:pt x="9489" y="13613"/>
                  </a:lnTo>
                  <a:close/>
                  <a:moveTo>
                    <a:pt x="1963" y="11453"/>
                  </a:moveTo>
                  <a:lnTo>
                    <a:pt x="1833" y="13547"/>
                  </a:lnTo>
                  <a:lnTo>
                    <a:pt x="458" y="16230"/>
                  </a:lnTo>
                  <a:lnTo>
                    <a:pt x="458" y="15053"/>
                  </a:lnTo>
                  <a:lnTo>
                    <a:pt x="1244" y="13286"/>
                  </a:lnTo>
                  <a:lnTo>
                    <a:pt x="1963" y="11453"/>
                  </a:lnTo>
                  <a:close/>
                  <a:moveTo>
                    <a:pt x="4319" y="14071"/>
                  </a:moveTo>
                  <a:lnTo>
                    <a:pt x="3992" y="14464"/>
                  </a:lnTo>
                  <a:lnTo>
                    <a:pt x="3796" y="14922"/>
                  </a:lnTo>
                  <a:lnTo>
                    <a:pt x="3600" y="15445"/>
                  </a:lnTo>
                  <a:lnTo>
                    <a:pt x="3469" y="15969"/>
                  </a:lnTo>
                  <a:lnTo>
                    <a:pt x="2094" y="16361"/>
                  </a:lnTo>
                  <a:lnTo>
                    <a:pt x="2094" y="16361"/>
                  </a:lnTo>
                  <a:lnTo>
                    <a:pt x="2291" y="15772"/>
                  </a:lnTo>
                  <a:lnTo>
                    <a:pt x="2552" y="15183"/>
                  </a:lnTo>
                  <a:lnTo>
                    <a:pt x="2880" y="14660"/>
                  </a:lnTo>
                  <a:lnTo>
                    <a:pt x="3207" y="14136"/>
                  </a:lnTo>
                  <a:lnTo>
                    <a:pt x="4319" y="14071"/>
                  </a:lnTo>
                  <a:close/>
                  <a:moveTo>
                    <a:pt x="3011" y="14136"/>
                  </a:moveTo>
                  <a:lnTo>
                    <a:pt x="2683" y="14660"/>
                  </a:lnTo>
                  <a:lnTo>
                    <a:pt x="2356" y="15249"/>
                  </a:lnTo>
                  <a:lnTo>
                    <a:pt x="2160" y="15772"/>
                  </a:lnTo>
                  <a:lnTo>
                    <a:pt x="1963" y="16361"/>
                  </a:lnTo>
                  <a:lnTo>
                    <a:pt x="589" y="16885"/>
                  </a:lnTo>
                  <a:lnTo>
                    <a:pt x="2029" y="14202"/>
                  </a:lnTo>
                  <a:lnTo>
                    <a:pt x="2094" y="14202"/>
                  </a:lnTo>
                  <a:lnTo>
                    <a:pt x="3011" y="14136"/>
                  </a:lnTo>
                  <a:close/>
                  <a:moveTo>
                    <a:pt x="19502" y="655"/>
                  </a:moveTo>
                  <a:lnTo>
                    <a:pt x="22120" y="2487"/>
                  </a:lnTo>
                  <a:lnTo>
                    <a:pt x="24672" y="4385"/>
                  </a:lnTo>
                  <a:lnTo>
                    <a:pt x="27225" y="6414"/>
                  </a:lnTo>
                  <a:lnTo>
                    <a:pt x="29711" y="8443"/>
                  </a:lnTo>
                  <a:lnTo>
                    <a:pt x="27159" y="10668"/>
                  </a:lnTo>
                  <a:lnTo>
                    <a:pt x="24607" y="12827"/>
                  </a:lnTo>
                  <a:lnTo>
                    <a:pt x="19437" y="17016"/>
                  </a:lnTo>
                  <a:lnTo>
                    <a:pt x="19502" y="15969"/>
                  </a:lnTo>
                  <a:lnTo>
                    <a:pt x="19502" y="14856"/>
                  </a:lnTo>
                  <a:lnTo>
                    <a:pt x="19502" y="12697"/>
                  </a:lnTo>
                  <a:lnTo>
                    <a:pt x="19437" y="12566"/>
                  </a:lnTo>
                  <a:lnTo>
                    <a:pt x="19306" y="12500"/>
                  </a:lnTo>
                  <a:lnTo>
                    <a:pt x="19240" y="12369"/>
                  </a:lnTo>
                  <a:lnTo>
                    <a:pt x="19175" y="12304"/>
                  </a:lnTo>
                  <a:lnTo>
                    <a:pt x="19110" y="12238"/>
                  </a:lnTo>
                  <a:lnTo>
                    <a:pt x="18782" y="12238"/>
                  </a:lnTo>
                  <a:lnTo>
                    <a:pt x="16754" y="12369"/>
                  </a:lnTo>
                  <a:lnTo>
                    <a:pt x="14659" y="12500"/>
                  </a:lnTo>
                  <a:lnTo>
                    <a:pt x="10602" y="12958"/>
                  </a:lnTo>
                  <a:lnTo>
                    <a:pt x="2422" y="13678"/>
                  </a:lnTo>
                  <a:lnTo>
                    <a:pt x="2422" y="13678"/>
                  </a:lnTo>
                  <a:lnTo>
                    <a:pt x="2683" y="7527"/>
                  </a:lnTo>
                  <a:lnTo>
                    <a:pt x="2749" y="4451"/>
                  </a:lnTo>
                  <a:lnTo>
                    <a:pt x="2814" y="1375"/>
                  </a:lnTo>
                  <a:lnTo>
                    <a:pt x="3796" y="1637"/>
                  </a:lnTo>
                  <a:lnTo>
                    <a:pt x="4778" y="1898"/>
                  </a:lnTo>
                  <a:lnTo>
                    <a:pt x="6872" y="2291"/>
                  </a:lnTo>
                  <a:lnTo>
                    <a:pt x="8900" y="2618"/>
                  </a:lnTo>
                  <a:lnTo>
                    <a:pt x="10929" y="3011"/>
                  </a:lnTo>
                  <a:lnTo>
                    <a:pt x="12892" y="3469"/>
                  </a:lnTo>
                  <a:lnTo>
                    <a:pt x="14921" y="3927"/>
                  </a:lnTo>
                  <a:lnTo>
                    <a:pt x="16885" y="4385"/>
                  </a:lnTo>
                  <a:lnTo>
                    <a:pt x="17866" y="4516"/>
                  </a:lnTo>
                  <a:lnTo>
                    <a:pt x="18848" y="4647"/>
                  </a:lnTo>
                  <a:lnTo>
                    <a:pt x="18979" y="4582"/>
                  </a:lnTo>
                  <a:lnTo>
                    <a:pt x="19044" y="4647"/>
                  </a:lnTo>
                  <a:lnTo>
                    <a:pt x="19175" y="4647"/>
                  </a:lnTo>
                  <a:lnTo>
                    <a:pt x="19240" y="4582"/>
                  </a:lnTo>
                  <a:lnTo>
                    <a:pt x="19306" y="4451"/>
                  </a:lnTo>
                  <a:lnTo>
                    <a:pt x="19502" y="2553"/>
                  </a:lnTo>
                  <a:lnTo>
                    <a:pt x="19568" y="1571"/>
                  </a:lnTo>
                  <a:lnTo>
                    <a:pt x="19502" y="655"/>
                  </a:lnTo>
                  <a:close/>
                  <a:moveTo>
                    <a:pt x="28141" y="10668"/>
                  </a:moveTo>
                  <a:lnTo>
                    <a:pt x="27094" y="12304"/>
                  </a:lnTo>
                  <a:lnTo>
                    <a:pt x="26047" y="14005"/>
                  </a:lnTo>
                  <a:lnTo>
                    <a:pt x="24345" y="15314"/>
                  </a:lnTo>
                  <a:lnTo>
                    <a:pt x="24345" y="15314"/>
                  </a:lnTo>
                  <a:lnTo>
                    <a:pt x="25196" y="14071"/>
                  </a:lnTo>
                  <a:lnTo>
                    <a:pt x="26112" y="12827"/>
                  </a:lnTo>
                  <a:lnTo>
                    <a:pt x="26112" y="12762"/>
                  </a:lnTo>
                  <a:lnTo>
                    <a:pt x="26047" y="12697"/>
                  </a:lnTo>
                  <a:lnTo>
                    <a:pt x="25981" y="12762"/>
                  </a:lnTo>
                  <a:lnTo>
                    <a:pt x="25392" y="13416"/>
                  </a:lnTo>
                  <a:lnTo>
                    <a:pt x="24934" y="14071"/>
                  </a:lnTo>
                  <a:lnTo>
                    <a:pt x="24411" y="14791"/>
                  </a:lnTo>
                  <a:lnTo>
                    <a:pt x="24018" y="15576"/>
                  </a:lnTo>
                  <a:lnTo>
                    <a:pt x="21858" y="17147"/>
                  </a:lnTo>
                  <a:lnTo>
                    <a:pt x="22382" y="16558"/>
                  </a:lnTo>
                  <a:lnTo>
                    <a:pt x="22905" y="15903"/>
                  </a:lnTo>
                  <a:lnTo>
                    <a:pt x="23298" y="15249"/>
                  </a:lnTo>
                  <a:lnTo>
                    <a:pt x="23691" y="14594"/>
                  </a:lnTo>
                  <a:lnTo>
                    <a:pt x="23691" y="14529"/>
                  </a:lnTo>
                  <a:lnTo>
                    <a:pt x="23625" y="14464"/>
                  </a:lnTo>
                  <a:lnTo>
                    <a:pt x="25916" y="12631"/>
                  </a:lnTo>
                  <a:lnTo>
                    <a:pt x="28141" y="10668"/>
                  </a:lnTo>
                  <a:close/>
                  <a:moveTo>
                    <a:pt x="18979" y="14398"/>
                  </a:moveTo>
                  <a:lnTo>
                    <a:pt x="18913" y="15838"/>
                  </a:lnTo>
                  <a:lnTo>
                    <a:pt x="18979" y="17278"/>
                  </a:lnTo>
                  <a:lnTo>
                    <a:pt x="18521" y="18194"/>
                  </a:lnTo>
                  <a:lnTo>
                    <a:pt x="17932" y="19045"/>
                  </a:lnTo>
                  <a:lnTo>
                    <a:pt x="17801" y="18194"/>
                  </a:lnTo>
                  <a:lnTo>
                    <a:pt x="17735" y="17278"/>
                  </a:lnTo>
                  <a:lnTo>
                    <a:pt x="18848" y="15772"/>
                  </a:lnTo>
                  <a:lnTo>
                    <a:pt x="18848" y="15707"/>
                  </a:lnTo>
                  <a:lnTo>
                    <a:pt x="18782" y="15641"/>
                  </a:lnTo>
                  <a:lnTo>
                    <a:pt x="18717" y="15641"/>
                  </a:lnTo>
                  <a:lnTo>
                    <a:pt x="18193" y="16361"/>
                  </a:lnTo>
                  <a:lnTo>
                    <a:pt x="17735" y="17016"/>
                  </a:lnTo>
                  <a:lnTo>
                    <a:pt x="17670" y="16100"/>
                  </a:lnTo>
                  <a:lnTo>
                    <a:pt x="18324" y="15249"/>
                  </a:lnTo>
                  <a:lnTo>
                    <a:pt x="18979" y="14398"/>
                  </a:lnTo>
                  <a:close/>
                  <a:moveTo>
                    <a:pt x="19306" y="1"/>
                  </a:moveTo>
                  <a:lnTo>
                    <a:pt x="18390" y="589"/>
                  </a:lnTo>
                  <a:lnTo>
                    <a:pt x="17474" y="1178"/>
                  </a:lnTo>
                  <a:lnTo>
                    <a:pt x="17343" y="1178"/>
                  </a:lnTo>
                  <a:lnTo>
                    <a:pt x="17277" y="1244"/>
                  </a:lnTo>
                  <a:lnTo>
                    <a:pt x="17212" y="1375"/>
                  </a:lnTo>
                  <a:lnTo>
                    <a:pt x="17146" y="1440"/>
                  </a:lnTo>
                  <a:lnTo>
                    <a:pt x="17081" y="1571"/>
                  </a:lnTo>
                  <a:lnTo>
                    <a:pt x="17146" y="1702"/>
                  </a:lnTo>
                  <a:lnTo>
                    <a:pt x="17015" y="2618"/>
                  </a:lnTo>
                  <a:lnTo>
                    <a:pt x="16885" y="3534"/>
                  </a:lnTo>
                  <a:lnTo>
                    <a:pt x="15314" y="3207"/>
                  </a:lnTo>
                  <a:lnTo>
                    <a:pt x="13743" y="2880"/>
                  </a:lnTo>
                  <a:lnTo>
                    <a:pt x="10602" y="2356"/>
                  </a:lnTo>
                  <a:lnTo>
                    <a:pt x="6675" y="1506"/>
                  </a:lnTo>
                  <a:lnTo>
                    <a:pt x="4712" y="1178"/>
                  </a:lnTo>
                  <a:lnTo>
                    <a:pt x="3665" y="1113"/>
                  </a:lnTo>
                  <a:lnTo>
                    <a:pt x="2683" y="1048"/>
                  </a:lnTo>
                  <a:lnTo>
                    <a:pt x="2552" y="1048"/>
                  </a:lnTo>
                  <a:lnTo>
                    <a:pt x="1440" y="2356"/>
                  </a:lnTo>
                  <a:lnTo>
                    <a:pt x="916" y="2945"/>
                  </a:lnTo>
                  <a:lnTo>
                    <a:pt x="720" y="3207"/>
                  </a:lnTo>
                  <a:lnTo>
                    <a:pt x="524" y="3534"/>
                  </a:lnTo>
                  <a:lnTo>
                    <a:pt x="458" y="3534"/>
                  </a:lnTo>
                  <a:lnTo>
                    <a:pt x="458" y="3665"/>
                  </a:lnTo>
                  <a:lnTo>
                    <a:pt x="262" y="5301"/>
                  </a:lnTo>
                  <a:lnTo>
                    <a:pt x="196" y="7003"/>
                  </a:lnTo>
                  <a:lnTo>
                    <a:pt x="0" y="10341"/>
                  </a:lnTo>
                  <a:lnTo>
                    <a:pt x="0" y="13744"/>
                  </a:lnTo>
                  <a:lnTo>
                    <a:pt x="0" y="17081"/>
                  </a:lnTo>
                  <a:lnTo>
                    <a:pt x="66" y="17212"/>
                  </a:lnTo>
                  <a:lnTo>
                    <a:pt x="131" y="17278"/>
                  </a:lnTo>
                  <a:lnTo>
                    <a:pt x="393" y="17278"/>
                  </a:lnTo>
                  <a:lnTo>
                    <a:pt x="2487" y="16689"/>
                  </a:lnTo>
                  <a:lnTo>
                    <a:pt x="4647" y="16165"/>
                  </a:lnTo>
                  <a:lnTo>
                    <a:pt x="6806" y="15707"/>
                  </a:lnTo>
                  <a:lnTo>
                    <a:pt x="9031" y="15380"/>
                  </a:lnTo>
                  <a:lnTo>
                    <a:pt x="11126" y="15183"/>
                  </a:lnTo>
                  <a:lnTo>
                    <a:pt x="13154" y="15053"/>
                  </a:lnTo>
                  <a:lnTo>
                    <a:pt x="15248" y="14856"/>
                  </a:lnTo>
                  <a:lnTo>
                    <a:pt x="17343" y="14660"/>
                  </a:lnTo>
                  <a:lnTo>
                    <a:pt x="17343" y="14660"/>
                  </a:lnTo>
                  <a:lnTo>
                    <a:pt x="17212" y="15380"/>
                  </a:lnTo>
                  <a:lnTo>
                    <a:pt x="17212" y="16165"/>
                  </a:lnTo>
                  <a:lnTo>
                    <a:pt x="17212" y="17016"/>
                  </a:lnTo>
                  <a:lnTo>
                    <a:pt x="17277" y="17801"/>
                  </a:lnTo>
                  <a:lnTo>
                    <a:pt x="17212" y="17867"/>
                  </a:lnTo>
                  <a:lnTo>
                    <a:pt x="17277" y="17932"/>
                  </a:lnTo>
                  <a:lnTo>
                    <a:pt x="17343" y="17932"/>
                  </a:lnTo>
                  <a:lnTo>
                    <a:pt x="17670" y="19634"/>
                  </a:lnTo>
                  <a:lnTo>
                    <a:pt x="17670" y="19699"/>
                  </a:lnTo>
                  <a:lnTo>
                    <a:pt x="17801" y="19764"/>
                  </a:lnTo>
                  <a:lnTo>
                    <a:pt x="17866" y="19764"/>
                  </a:lnTo>
                  <a:lnTo>
                    <a:pt x="17997" y="19699"/>
                  </a:lnTo>
                  <a:lnTo>
                    <a:pt x="18390" y="19175"/>
                  </a:lnTo>
                  <a:lnTo>
                    <a:pt x="18717" y="18652"/>
                  </a:lnTo>
                  <a:lnTo>
                    <a:pt x="19044" y="18063"/>
                  </a:lnTo>
                  <a:lnTo>
                    <a:pt x="19306" y="17474"/>
                  </a:lnTo>
                  <a:lnTo>
                    <a:pt x="19371" y="17343"/>
                  </a:lnTo>
                  <a:lnTo>
                    <a:pt x="19502" y="17408"/>
                  </a:lnTo>
                  <a:lnTo>
                    <a:pt x="19568" y="17408"/>
                  </a:lnTo>
                  <a:lnTo>
                    <a:pt x="21596" y="16034"/>
                  </a:lnTo>
                  <a:lnTo>
                    <a:pt x="23560" y="14529"/>
                  </a:lnTo>
                  <a:lnTo>
                    <a:pt x="22578" y="16034"/>
                  </a:lnTo>
                  <a:lnTo>
                    <a:pt x="22055" y="16754"/>
                  </a:lnTo>
                  <a:lnTo>
                    <a:pt x="21466" y="17408"/>
                  </a:lnTo>
                  <a:lnTo>
                    <a:pt x="20353" y="18194"/>
                  </a:lnTo>
                  <a:lnTo>
                    <a:pt x="21727" y="16165"/>
                  </a:lnTo>
                  <a:lnTo>
                    <a:pt x="21727" y="16100"/>
                  </a:lnTo>
                  <a:lnTo>
                    <a:pt x="21727" y="16034"/>
                  </a:lnTo>
                  <a:lnTo>
                    <a:pt x="21596" y="16034"/>
                  </a:lnTo>
                  <a:lnTo>
                    <a:pt x="20680" y="17212"/>
                  </a:lnTo>
                  <a:lnTo>
                    <a:pt x="19960" y="18521"/>
                  </a:lnTo>
                  <a:lnTo>
                    <a:pt x="18063" y="19830"/>
                  </a:lnTo>
                  <a:lnTo>
                    <a:pt x="17997" y="19961"/>
                  </a:lnTo>
                  <a:lnTo>
                    <a:pt x="18063" y="20026"/>
                  </a:lnTo>
                  <a:lnTo>
                    <a:pt x="18128" y="20092"/>
                  </a:lnTo>
                  <a:lnTo>
                    <a:pt x="18193" y="20092"/>
                  </a:lnTo>
                  <a:lnTo>
                    <a:pt x="19568" y="19241"/>
                  </a:lnTo>
                  <a:lnTo>
                    <a:pt x="19633" y="19306"/>
                  </a:lnTo>
                  <a:lnTo>
                    <a:pt x="19699" y="19306"/>
                  </a:lnTo>
                  <a:lnTo>
                    <a:pt x="19829" y="19045"/>
                  </a:lnTo>
                  <a:lnTo>
                    <a:pt x="22316" y="17408"/>
                  </a:lnTo>
                  <a:lnTo>
                    <a:pt x="24672" y="15641"/>
                  </a:lnTo>
                  <a:lnTo>
                    <a:pt x="27028" y="13875"/>
                  </a:lnTo>
                  <a:lnTo>
                    <a:pt x="29253" y="11977"/>
                  </a:lnTo>
                  <a:lnTo>
                    <a:pt x="29319" y="11911"/>
                  </a:lnTo>
                  <a:lnTo>
                    <a:pt x="29319" y="11846"/>
                  </a:lnTo>
                  <a:lnTo>
                    <a:pt x="29253" y="11715"/>
                  </a:lnTo>
                  <a:lnTo>
                    <a:pt x="29842" y="10210"/>
                  </a:lnTo>
                  <a:lnTo>
                    <a:pt x="30366" y="8704"/>
                  </a:lnTo>
                  <a:lnTo>
                    <a:pt x="30300" y="8574"/>
                  </a:lnTo>
                  <a:lnTo>
                    <a:pt x="30366" y="8377"/>
                  </a:lnTo>
                  <a:lnTo>
                    <a:pt x="30366" y="8312"/>
                  </a:lnTo>
                  <a:lnTo>
                    <a:pt x="30300" y="8181"/>
                  </a:lnTo>
                  <a:lnTo>
                    <a:pt x="27748" y="6087"/>
                  </a:lnTo>
                  <a:lnTo>
                    <a:pt x="25130" y="3993"/>
                  </a:lnTo>
                  <a:lnTo>
                    <a:pt x="22447" y="2029"/>
                  </a:lnTo>
                  <a:lnTo>
                    <a:pt x="19699" y="66"/>
                  </a:lnTo>
                  <a:lnTo>
                    <a:pt x="19502" y="66"/>
                  </a:lnTo>
                  <a:lnTo>
                    <a:pt x="19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 rot="-1853018">
              <a:off x="1990389" y="3385368"/>
              <a:ext cx="1815584" cy="1201301"/>
            </a:xfrm>
            <a:custGeom>
              <a:avLst/>
              <a:gdLst/>
              <a:ahLst/>
              <a:cxnLst/>
              <a:rect l="l" t="t" r="r" b="b"/>
              <a:pathLst>
                <a:path w="30366" h="20092" extrusionOk="0">
                  <a:moveTo>
                    <a:pt x="19044" y="589"/>
                  </a:moveTo>
                  <a:lnTo>
                    <a:pt x="18913" y="1375"/>
                  </a:lnTo>
                  <a:lnTo>
                    <a:pt x="18521" y="1571"/>
                  </a:lnTo>
                  <a:lnTo>
                    <a:pt x="18128" y="1833"/>
                  </a:lnTo>
                  <a:lnTo>
                    <a:pt x="17801" y="2029"/>
                  </a:lnTo>
                  <a:lnTo>
                    <a:pt x="17474" y="2356"/>
                  </a:lnTo>
                  <a:lnTo>
                    <a:pt x="17474" y="1702"/>
                  </a:lnTo>
                  <a:lnTo>
                    <a:pt x="18259" y="1178"/>
                  </a:lnTo>
                  <a:lnTo>
                    <a:pt x="19044" y="589"/>
                  </a:lnTo>
                  <a:close/>
                  <a:moveTo>
                    <a:pt x="18913" y="1571"/>
                  </a:moveTo>
                  <a:lnTo>
                    <a:pt x="18848" y="2226"/>
                  </a:lnTo>
                  <a:lnTo>
                    <a:pt x="18782" y="2226"/>
                  </a:lnTo>
                  <a:lnTo>
                    <a:pt x="18455" y="2487"/>
                  </a:lnTo>
                  <a:lnTo>
                    <a:pt x="18063" y="2749"/>
                  </a:lnTo>
                  <a:lnTo>
                    <a:pt x="17408" y="3404"/>
                  </a:lnTo>
                  <a:lnTo>
                    <a:pt x="17408" y="3469"/>
                  </a:lnTo>
                  <a:lnTo>
                    <a:pt x="17474" y="3469"/>
                  </a:lnTo>
                  <a:lnTo>
                    <a:pt x="18193" y="2945"/>
                  </a:lnTo>
                  <a:lnTo>
                    <a:pt x="18848" y="2422"/>
                  </a:lnTo>
                  <a:lnTo>
                    <a:pt x="18913" y="4189"/>
                  </a:lnTo>
                  <a:lnTo>
                    <a:pt x="18128" y="3927"/>
                  </a:lnTo>
                  <a:lnTo>
                    <a:pt x="17343" y="3665"/>
                  </a:lnTo>
                  <a:lnTo>
                    <a:pt x="17408" y="3142"/>
                  </a:lnTo>
                  <a:lnTo>
                    <a:pt x="17474" y="2553"/>
                  </a:lnTo>
                  <a:lnTo>
                    <a:pt x="18128" y="2029"/>
                  </a:lnTo>
                  <a:lnTo>
                    <a:pt x="18913" y="1571"/>
                  </a:lnTo>
                  <a:close/>
                  <a:moveTo>
                    <a:pt x="2422" y="1702"/>
                  </a:moveTo>
                  <a:lnTo>
                    <a:pt x="2225" y="5301"/>
                  </a:lnTo>
                  <a:lnTo>
                    <a:pt x="2029" y="8835"/>
                  </a:lnTo>
                  <a:lnTo>
                    <a:pt x="1963" y="8901"/>
                  </a:lnTo>
                  <a:lnTo>
                    <a:pt x="1505" y="9817"/>
                  </a:lnTo>
                  <a:lnTo>
                    <a:pt x="1113" y="10733"/>
                  </a:lnTo>
                  <a:lnTo>
                    <a:pt x="785" y="11715"/>
                  </a:lnTo>
                  <a:lnTo>
                    <a:pt x="524" y="12697"/>
                  </a:lnTo>
                  <a:lnTo>
                    <a:pt x="589" y="10013"/>
                  </a:lnTo>
                  <a:lnTo>
                    <a:pt x="982" y="9097"/>
                  </a:lnTo>
                  <a:lnTo>
                    <a:pt x="1309" y="8115"/>
                  </a:lnTo>
                  <a:lnTo>
                    <a:pt x="1636" y="7134"/>
                  </a:lnTo>
                  <a:lnTo>
                    <a:pt x="1898" y="6152"/>
                  </a:lnTo>
                  <a:lnTo>
                    <a:pt x="1898" y="6087"/>
                  </a:lnTo>
                  <a:lnTo>
                    <a:pt x="1833" y="6087"/>
                  </a:lnTo>
                  <a:lnTo>
                    <a:pt x="1767" y="6152"/>
                  </a:lnTo>
                  <a:lnTo>
                    <a:pt x="1178" y="7919"/>
                  </a:lnTo>
                  <a:lnTo>
                    <a:pt x="589" y="9686"/>
                  </a:lnTo>
                  <a:lnTo>
                    <a:pt x="589" y="9686"/>
                  </a:lnTo>
                  <a:lnTo>
                    <a:pt x="655" y="7003"/>
                  </a:lnTo>
                  <a:lnTo>
                    <a:pt x="1440" y="5040"/>
                  </a:lnTo>
                  <a:lnTo>
                    <a:pt x="2291" y="3142"/>
                  </a:lnTo>
                  <a:lnTo>
                    <a:pt x="2291" y="3076"/>
                  </a:lnTo>
                  <a:lnTo>
                    <a:pt x="2225" y="3076"/>
                  </a:lnTo>
                  <a:lnTo>
                    <a:pt x="2160" y="3011"/>
                  </a:lnTo>
                  <a:lnTo>
                    <a:pt x="2160" y="3076"/>
                  </a:lnTo>
                  <a:lnTo>
                    <a:pt x="1702" y="3927"/>
                  </a:lnTo>
                  <a:lnTo>
                    <a:pt x="1309" y="4778"/>
                  </a:lnTo>
                  <a:lnTo>
                    <a:pt x="655" y="6610"/>
                  </a:lnTo>
                  <a:lnTo>
                    <a:pt x="720" y="3796"/>
                  </a:lnTo>
                  <a:lnTo>
                    <a:pt x="785" y="3731"/>
                  </a:lnTo>
                  <a:lnTo>
                    <a:pt x="1047" y="3469"/>
                  </a:lnTo>
                  <a:lnTo>
                    <a:pt x="1309" y="3142"/>
                  </a:lnTo>
                  <a:lnTo>
                    <a:pt x="1833" y="2487"/>
                  </a:lnTo>
                  <a:lnTo>
                    <a:pt x="2422" y="1702"/>
                  </a:lnTo>
                  <a:close/>
                  <a:moveTo>
                    <a:pt x="29842" y="9097"/>
                  </a:moveTo>
                  <a:lnTo>
                    <a:pt x="29384" y="10406"/>
                  </a:lnTo>
                  <a:lnTo>
                    <a:pt x="28992" y="11715"/>
                  </a:lnTo>
                  <a:lnTo>
                    <a:pt x="26505" y="13678"/>
                  </a:lnTo>
                  <a:lnTo>
                    <a:pt x="26505" y="13678"/>
                  </a:lnTo>
                  <a:lnTo>
                    <a:pt x="27552" y="12042"/>
                  </a:lnTo>
                  <a:lnTo>
                    <a:pt x="28533" y="10406"/>
                  </a:lnTo>
                  <a:lnTo>
                    <a:pt x="28533" y="10275"/>
                  </a:lnTo>
                  <a:lnTo>
                    <a:pt x="29842" y="9097"/>
                  </a:lnTo>
                  <a:close/>
                  <a:moveTo>
                    <a:pt x="18455" y="12827"/>
                  </a:moveTo>
                  <a:lnTo>
                    <a:pt x="17932" y="13547"/>
                  </a:lnTo>
                  <a:lnTo>
                    <a:pt x="17343" y="14202"/>
                  </a:lnTo>
                  <a:lnTo>
                    <a:pt x="15707" y="14333"/>
                  </a:lnTo>
                  <a:lnTo>
                    <a:pt x="16230" y="13678"/>
                  </a:lnTo>
                  <a:lnTo>
                    <a:pt x="16754" y="13024"/>
                  </a:lnTo>
                  <a:lnTo>
                    <a:pt x="18455" y="12827"/>
                  </a:lnTo>
                  <a:close/>
                  <a:moveTo>
                    <a:pt x="16426" y="13089"/>
                  </a:moveTo>
                  <a:lnTo>
                    <a:pt x="15903" y="13678"/>
                  </a:lnTo>
                  <a:lnTo>
                    <a:pt x="15576" y="14333"/>
                  </a:lnTo>
                  <a:lnTo>
                    <a:pt x="14136" y="14398"/>
                  </a:lnTo>
                  <a:lnTo>
                    <a:pt x="14463" y="13809"/>
                  </a:lnTo>
                  <a:lnTo>
                    <a:pt x="14921" y="13220"/>
                  </a:lnTo>
                  <a:lnTo>
                    <a:pt x="16426" y="13089"/>
                  </a:lnTo>
                  <a:close/>
                  <a:moveTo>
                    <a:pt x="14594" y="13220"/>
                  </a:moveTo>
                  <a:lnTo>
                    <a:pt x="14398" y="13482"/>
                  </a:lnTo>
                  <a:lnTo>
                    <a:pt x="14201" y="13809"/>
                  </a:lnTo>
                  <a:lnTo>
                    <a:pt x="13940" y="14464"/>
                  </a:lnTo>
                  <a:lnTo>
                    <a:pt x="12434" y="14529"/>
                  </a:lnTo>
                  <a:lnTo>
                    <a:pt x="12827" y="13940"/>
                  </a:lnTo>
                  <a:lnTo>
                    <a:pt x="13285" y="13351"/>
                  </a:lnTo>
                  <a:lnTo>
                    <a:pt x="13285" y="13286"/>
                  </a:lnTo>
                  <a:lnTo>
                    <a:pt x="14594" y="13220"/>
                  </a:lnTo>
                  <a:close/>
                  <a:moveTo>
                    <a:pt x="2029" y="8966"/>
                  </a:moveTo>
                  <a:lnTo>
                    <a:pt x="1963" y="10995"/>
                  </a:lnTo>
                  <a:lnTo>
                    <a:pt x="1178" y="12762"/>
                  </a:lnTo>
                  <a:lnTo>
                    <a:pt x="458" y="14594"/>
                  </a:lnTo>
                  <a:lnTo>
                    <a:pt x="524" y="12827"/>
                  </a:lnTo>
                  <a:lnTo>
                    <a:pt x="524" y="12893"/>
                  </a:lnTo>
                  <a:lnTo>
                    <a:pt x="589" y="12827"/>
                  </a:lnTo>
                  <a:lnTo>
                    <a:pt x="916" y="11846"/>
                  </a:lnTo>
                  <a:lnTo>
                    <a:pt x="1244" y="10864"/>
                  </a:lnTo>
                  <a:lnTo>
                    <a:pt x="2029" y="8966"/>
                  </a:lnTo>
                  <a:close/>
                  <a:moveTo>
                    <a:pt x="13089" y="13351"/>
                  </a:moveTo>
                  <a:lnTo>
                    <a:pt x="12631" y="13940"/>
                  </a:lnTo>
                  <a:lnTo>
                    <a:pt x="12238" y="14594"/>
                  </a:lnTo>
                  <a:lnTo>
                    <a:pt x="10602" y="14725"/>
                  </a:lnTo>
                  <a:lnTo>
                    <a:pt x="11518" y="13416"/>
                  </a:lnTo>
                  <a:lnTo>
                    <a:pt x="13089" y="13351"/>
                  </a:lnTo>
                  <a:close/>
                  <a:moveTo>
                    <a:pt x="11256" y="13482"/>
                  </a:moveTo>
                  <a:lnTo>
                    <a:pt x="10471" y="14725"/>
                  </a:lnTo>
                  <a:lnTo>
                    <a:pt x="8900" y="14922"/>
                  </a:lnTo>
                  <a:lnTo>
                    <a:pt x="9293" y="14267"/>
                  </a:lnTo>
                  <a:lnTo>
                    <a:pt x="9686" y="13678"/>
                  </a:lnTo>
                  <a:lnTo>
                    <a:pt x="9686" y="13613"/>
                  </a:lnTo>
                  <a:lnTo>
                    <a:pt x="10864" y="13482"/>
                  </a:lnTo>
                  <a:close/>
                  <a:moveTo>
                    <a:pt x="19175" y="12697"/>
                  </a:moveTo>
                  <a:lnTo>
                    <a:pt x="18979" y="14071"/>
                  </a:lnTo>
                  <a:lnTo>
                    <a:pt x="18979" y="14136"/>
                  </a:lnTo>
                  <a:lnTo>
                    <a:pt x="18324" y="14922"/>
                  </a:lnTo>
                  <a:lnTo>
                    <a:pt x="17670" y="15838"/>
                  </a:lnTo>
                  <a:lnTo>
                    <a:pt x="17604" y="14529"/>
                  </a:lnTo>
                  <a:lnTo>
                    <a:pt x="17670" y="14398"/>
                  </a:lnTo>
                  <a:lnTo>
                    <a:pt x="17604" y="14267"/>
                  </a:lnTo>
                  <a:lnTo>
                    <a:pt x="17997" y="13940"/>
                  </a:lnTo>
                  <a:lnTo>
                    <a:pt x="18324" y="13547"/>
                  </a:lnTo>
                  <a:lnTo>
                    <a:pt x="18652" y="13155"/>
                  </a:lnTo>
                  <a:lnTo>
                    <a:pt x="18979" y="12762"/>
                  </a:lnTo>
                  <a:lnTo>
                    <a:pt x="19175" y="12697"/>
                  </a:lnTo>
                  <a:close/>
                  <a:moveTo>
                    <a:pt x="9489" y="13613"/>
                  </a:moveTo>
                  <a:lnTo>
                    <a:pt x="9097" y="14267"/>
                  </a:lnTo>
                  <a:lnTo>
                    <a:pt x="8704" y="14922"/>
                  </a:lnTo>
                  <a:lnTo>
                    <a:pt x="7330" y="15118"/>
                  </a:lnTo>
                  <a:lnTo>
                    <a:pt x="7330" y="15118"/>
                  </a:lnTo>
                  <a:lnTo>
                    <a:pt x="7592" y="14791"/>
                  </a:lnTo>
                  <a:lnTo>
                    <a:pt x="7919" y="14333"/>
                  </a:lnTo>
                  <a:lnTo>
                    <a:pt x="8181" y="13875"/>
                  </a:lnTo>
                  <a:lnTo>
                    <a:pt x="8181" y="13809"/>
                  </a:lnTo>
                  <a:lnTo>
                    <a:pt x="8050" y="13809"/>
                  </a:lnTo>
                  <a:lnTo>
                    <a:pt x="7592" y="14529"/>
                  </a:lnTo>
                  <a:lnTo>
                    <a:pt x="7395" y="14856"/>
                  </a:lnTo>
                  <a:lnTo>
                    <a:pt x="7133" y="15183"/>
                  </a:lnTo>
                  <a:lnTo>
                    <a:pt x="6937" y="15183"/>
                  </a:lnTo>
                  <a:lnTo>
                    <a:pt x="5301" y="15511"/>
                  </a:lnTo>
                  <a:lnTo>
                    <a:pt x="3600" y="15903"/>
                  </a:lnTo>
                  <a:lnTo>
                    <a:pt x="3796" y="15380"/>
                  </a:lnTo>
                  <a:lnTo>
                    <a:pt x="3992" y="14922"/>
                  </a:lnTo>
                  <a:lnTo>
                    <a:pt x="4516" y="14005"/>
                  </a:lnTo>
                  <a:lnTo>
                    <a:pt x="5956" y="13875"/>
                  </a:lnTo>
                  <a:lnTo>
                    <a:pt x="5432" y="14660"/>
                  </a:lnTo>
                  <a:lnTo>
                    <a:pt x="4974" y="15445"/>
                  </a:lnTo>
                  <a:lnTo>
                    <a:pt x="4974" y="15511"/>
                  </a:lnTo>
                  <a:lnTo>
                    <a:pt x="5039" y="15511"/>
                  </a:lnTo>
                  <a:lnTo>
                    <a:pt x="5628" y="14660"/>
                  </a:lnTo>
                  <a:lnTo>
                    <a:pt x="6086" y="13875"/>
                  </a:lnTo>
                  <a:lnTo>
                    <a:pt x="9489" y="13613"/>
                  </a:lnTo>
                  <a:close/>
                  <a:moveTo>
                    <a:pt x="1963" y="11453"/>
                  </a:moveTo>
                  <a:lnTo>
                    <a:pt x="1833" y="13547"/>
                  </a:lnTo>
                  <a:lnTo>
                    <a:pt x="458" y="16230"/>
                  </a:lnTo>
                  <a:lnTo>
                    <a:pt x="458" y="15053"/>
                  </a:lnTo>
                  <a:lnTo>
                    <a:pt x="1244" y="13286"/>
                  </a:lnTo>
                  <a:lnTo>
                    <a:pt x="1963" y="11453"/>
                  </a:lnTo>
                  <a:close/>
                  <a:moveTo>
                    <a:pt x="4319" y="14071"/>
                  </a:moveTo>
                  <a:lnTo>
                    <a:pt x="3992" y="14464"/>
                  </a:lnTo>
                  <a:lnTo>
                    <a:pt x="3796" y="14922"/>
                  </a:lnTo>
                  <a:lnTo>
                    <a:pt x="3600" y="15445"/>
                  </a:lnTo>
                  <a:lnTo>
                    <a:pt x="3469" y="15969"/>
                  </a:lnTo>
                  <a:lnTo>
                    <a:pt x="2094" y="16361"/>
                  </a:lnTo>
                  <a:lnTo>
                    <a:pt x="2094" y="16361"/>
                  </a:lnTo>
                  <a:lnTo>
                    <a:pt x="2291" y="15772"/>
                  </a:lnTo>
                  <a:lnTo>
                    <a:pt x="2552" y="15183"/>
                  </a:lnTo>
                  <a:lnTo>
                    <a:pt x="2880" y="14660"/>
                  </a:lnTo>
                  <a:lnTo>
                    <a:pt x="3207" y="14136"/>
                  </a:lnTo>
                  <a:lnTo>
                    <a:pt x="4319" y="14071"/>
                  </a:lnTo>
                  <a:close/>
                  <a:moveTo>
                    <a:pt x="3011" y="14136"/>
                  </a:moveTo>
                  <a:lnTo>
                    <a:pt x="2683" y="14660"/>
                  </a:lnTo>
                  <a:lnTo>
                    <a:pt x="2356" y="15249"/>
                  </a:lnTo>
                  <a:lnTo>
                    <a:pt x="2160" y="15772"/>
                  </a:lnTo>
                  <a:lnTo>
                    <a:pt x="1963" y="16361"/>
                  </a:lnTo>
                  <a:lnTo>
                    <a:pt x="589" y="16885"/>
                  </a:lnTo>
                  <a:lnTo>
                    <a:pt x="2029" y="14202"/>
                  </a:lnTo>
                  <a:lnTo>
                    <a:pt x="2094" y="14202"/>
                  </a:lnTo>
                  <a:lnTo>
                    <a:pt x="3011" y="14136"/>
                  </a:lnTo>
                  <a:close/>
                  <a:moveTo>
                    <a:pt x="19502" y="655"/>
                  </a:moveTo>
                  <a:lnTo>
                    <a:pt x="22120" y="2487"/>
                  </a:lnTo>
                  <a:lnTo>
                    <a:pt x="24672" y="4385"/>
                  </a:lnTo>
                  <a:lnTo>
                    <a:pt x="27225" y="6414"/>
                  </a:lnTo>
                  <a:lnTo>
                    <a:pt x="29711" y="8443"/>
                  </a:lnTo>
                  <a:lnTo>
                    <a:pt x="27159" y="10668"/>
                  </a:lnTo>
                  <a:lnTo>
                    <a:pt x="24607" y="12827"/>
                  </a:lnTo>
                  <a:lnTo>
                    <a:pt x="19437" y="17016"/>
                  </a:lnTo>
                  <a:lnTo>
                    <a:pt x="19502" y="15969"/>
                  </a:lnTo>
                  <a:lnTo>
                    <a:pt x="19502" y="14856"/>
                  </a:lnTo>
                  <a:lnTo>
                    <a:pt x="19502" y="12697"/>
                  </a:lnTo>
                  <a:lnTo>
                    <a:pt x="19437" y="12566"/>
                  </a:lnTo>
                  <a:lnTo>
                    <a:pt x="19306" y="12500"/>
                  </a:lnTo>
                  <a:lnTo>
                    <a:pt x="19240" y="12369"/>
                  </a:lnTo>
                  <a:lnTo>
                    <a:pt x="19175" y="12304"/>
                  </a:lnTo>
                  <a:lnTo>
                    <a:pt x="19110" y="12238"/>
                  </a:lnTo>
                  <a:lnTo>
                    <a:pt x="18782" y="12238"/>
                  </a:lnTo>
                  <a:lnTo>
                    <a:pt x="16754" y="12369"/>
                  </a:lnTo>
                  <a:lnTo>
                    <a:pt x="14659" y="12500"/>
                  </a:lnTo>
                  <a:lnTo>
                    <a:pt x="10602" y="12958"/>
                  </a:lnTo>
                  <a:lnTo>
                    <a:pt x="2422" y="13678"/>
                  </a:lnTo>
                  <a:lnTo>
                    <a:pt x="2422" y="13678"/>
                  </a:lnTo>
                  <a:lnTo>
                    <a:pt x="2683" y="7527"/>
                  </a:lnTo>
                  <a:lnTo>
                    <a:pt x="2749" y="4451"/>
                  </a:lnTo>
                  <a:lnTo>
                    <a:pt x="2814" y="1375"/>
                  </a:lnTo>
                  <a:lnTo>
                    <a:pt x="3796" y="1637"/>
                  </a:lnTo>
                  <a:lnTo>
                    <a:pt x="4778" y="1898"/>
                  </a:lnTo>
                  <a:lnTo>
                    <a:pt x="6872" y="2291"/>
                  </a:lnTo>
                  <a:lnTo>
                    <a:pt x="8900" y="2618"/>
                  </a:lnTo>
                  <a:lnTo>
                    <a:pt x="10929" y="3011"/>
                  </a:lnTo>
                  <a:lnTo>
                    <a:pt x="12892" y="3469"/>
                  </a:lnTo>
                  <a:lnTo>
                    <a:pt x="14921" y="3927"/>
                  </a:lnTo>
                  <a:lnTo>
                    <a:pt x="16885" y="4385"/>
                  </a:lnTo>
                  <a:lnTo>
                    <a:pt x="17866" y="4516"/>
                  </a:lnTo>
                  <a:lnTo>
                    <a:pt x="18848" y="4647"/>
                  </a:lnTo>
                  <a:lnTo>
                    <a:pt x="18979" y="4582"/>
                  </a:lnTo>
                  <a:lnTo>
                    <a:pt x="19044" y="4647"/>
                  </a:lnTo>
                  <a:lnTo>
                    <a:pt x="19175" y="4647"/>
                  </a:lnTo>
                  <a:lnTo>
                    <a:pt x="19240" y="4582"/>
                  </a:lnTo>
                  <a:lnTo>
                    <a:pt x="19306" y="4451"/>
                  </a:lnTo>
                  <a:lnTo>
                    <a:pt x="19502" y="2553"/>
                  </a:lnTo>
                  <a:lnTo>
                    <a:pt x="19568" y="1571"/>
                  </a:lnTo>
                  <a:lnTo>
                    <a:pt x="19502" y="655"/>
                  </a:lnTo>
                  <a:close/>
                  <a:moveTo>
                    <a:pt x="28141" y="10668"/>
                  </a:moveTo>
                  <a:lnTo>
                    <a:pt x="27094" y="12304"/>
                  </a:lnTo>
                  <a:lnTo>
                    <a:pt x="26047" y="14005"/>
                  </a:lnTo>
                  <a:lnTo>
                    <a:pt x="24345" y="15314"/>
                  </a:lnTo>
                  <a:lnTo>
                    <a:pt x="24345" y="15314"/>
                  </a:lnTo>
                  <a:lnTo>
                    <a:pt x="25196" y="14071"/>
                  </a:lnTo>
                  <a:lnTo>
                    <a:pt x="26112" y="12827"/>
                  </a:lnTo>
                  <a:lnTo>
                    <a:pt x="26112" y="12762"/>
                  </a:lnTo>
                  <a:lnTo>
                    <a:pt x="26047" y="12697"/>
                  </a:lnTo>
                  <a:lnTo>
                    <a:pt x="25981" y="12762"/>
                  </a:lnTo>
                  <a:lnTo>
                    <a:pt x="25392" y="13416"/>
                  </a:lnTo>
                  <a:lnTo>
                    <a:pt x="24934" y="14071"/>
                  </a:lnTo>
                  <a:lnTo>
                    <a:pt x="24411" y="14791"/>
                  </a:lnTo>
                  <a:lnTo>
                    <a:pt x="24018" y="15576"/>
                  </a:lnTo>
                  <a:lnTo>
                    <a:pt x="21858" y="17147"/>
                  </a:lnTo>
                  <a:lnTo>
                    <a:pt x="22382" y="16558"/>
                  </a:lnTo>
                  <a:lnTo>
                    <a:pt x="22905" y="15903"/>
                  </a:lnTo>
                  <a:lnTo>
                    <a:pt x="23298" y="15249"/>
                  </a:lnTo>
                  <a:lnTo>
                    <a:pt x="23691" y="14594"/>
                  </a:lnTo>
                  <a:lnTo>
                    <a:pt x="23691" y="14529"/>
                  </a:lnTo>
                  <a:lnTo>
                    <a:pt x="23625" y="14464"/>
                  </a:lnTo>
                  <a:lnTo>
                    <a:pt x="25916" y="12631"/>
                  </a:lnTo>
                  <a:lnTo>
                    <a:pt x="28141" y="10668"/>
                  </a:lnTo>
                  <a:close/>
                  <a:moveTo>
                    <a:pt x="18979" y="14398"/>
                  </a:moveTo>
                  <a:lnTo>
                    <a:pt x="18913" y="15838"/>
                  </a:lnTo>
                  <a:lnTo>
                    <a:pt x="18979" y="17278"/>
                  </a:lnTo>
                  <a:lnTo>
                    <a:pt x="18521" y="18194"/>
                  </a:lnTo>
                  <a:lnTo>
                    <a:pt x="17932" y="19045"/>
                  </a:lnTo>
                  <a:lnTo>
                    <a:pt x="17801" y="18194"/>
                  </a:lnTo>
                  <a:lnTo>
                    <a:pt x="17735" y="17278"/>
                  </a:lnTo>
                  <a:lnTo>
                    <a:pt x="18848" y="15772"/>
                  </a:lnTo>
                  <a:lnTo>
                    <a:pt x="18848" y="15707"/>
                  </a:lnTo>
                  <a:lnTo>
                    <a:pt x="18782" y="15641"/>
                  </a:lnTo>
                  <a:lnTo>
                    <a:pt x="18717" y="15641"/>
                  </a:lnTo>
                  <a:lnTo>
                    <a:pt x="18193" y="16361"/>
                  </a:lnTo>
                  <a:lnTo>
                    <a:pt x="17735" y="17016"/>
                  </a:lnTo>
                  <a:lnTo>
                    <a:pt x="17670" y="16100"/>
                  </a:lnTo>
                  <a:lnTo>
                    <a:pt x="18324" y="15249"/>
                  </a:lnTo>
                  <a:lnTo>
                    <a:pt x="18979" y="14398"/>
                  </a:lnTo>
                  <a:close/>
                  <a:moveTo>
                    <a:pt x="19306" y="1"/>
                  </a:moveTo>
                  <a:lnTo>
                    <a:pt x="18390" y="589"/>
                  </a:lnTo>
                  <a:lnTo>
                    <a:pt x="17474" y="1178"/>
                  </a:lnTo>
                  <a:lnTo>
                    <a:pt x="17343" y="1178"/>
                  </a:lnTo>
                  <a:lnTo>
                    <a:pt x="17277" y="1244"/>
                  </a:lnTo>
                  <a:lnTo>
                    <a:pt x="17212" y="1375"/>
                  </a:lnTo>
                  <a:lnTo>
                    <a:pt x="17146" y="1440"/>
                  </a:lnTo>
                  <a:lnTo>
                    <a:pt x="17081" y="1571"/>
                  </a:lnTo>
                  <a:lnTo>
                    <a:pt x="17146" y="1702"/>
                  </a:lnTo>
                  <a:lnTo>
                    <a:pt x="17015" y="2618"/>
                  </a:lnTo>
                  <a:lnTo>
                    <a:pt x="16885" y="3534"/>
                  </a:lnTo>
                  <a:lnTo>
                    <a:pt x="15314" y="3207"/>
                  </a:lnTo>
                  <a:lnTo>
                    <a:pt x="13743" y="2880"/>
                  </a:lnTo>
                  <a:lnTo>
                    <a:pt x="10602" y="2356"/>
                  </a:lnTo>
                  <a:lnTo>
                    <a:pt x="6675" y="1506"/>
                  </a:lnTo>
                  <a:lnTo>
                    <a:pt x="4712" y="1178"/>
                  </a:lnTo>
                  <a:lnTo>
                    <a:pt x="3665" y="1113"/>
                  </a:lnTo>
                  <a:lnTo>
                    <a:pt x="2683" y="1048"/>
                  </a:lnTo>
                  <a:lnTo>
                    <a:pt x="2552" y="1048"/>
                  </a:lnTo>
                  <a:lnTo>
                    <a:pt x="1440" y="2356"/>
                  </a:lnTo>
                  <a:lnTo>
                    <a:pt x="916" y="2945"/>
                  </a:lnTo>
                  <a:lnTo>
                    <a:pt x="720" y="3207"/>
                  </a:lnTo>
                  <a:lnTo>
                    <a:pt x="524" y="3534"/>
                  </a:lnTo>
                  <a:lnTo>
                    <a:pt x="458" y="3534"/>
                  </a:lnTo>
                  <a:lnTo>
                    <a:pt x="458" y="3665"/>
                  </a:lnTo>
                  <a:lnTo>
                    <a:pt x="262" y="5301"/>
                  </a:lnTo>
                  <a:lnTo>
                    <a:pt x="196" y="7003"/>
                  </a:lnTo>
                  <a:lnTo>
                    <a:pt x="0" y="10341"/>
                  </a:lnTo>
                  <a:lnTo>
                    <a:pt x="0" y="13744"/>
                  </a:lnTo>
                  <a:lnTo>
                    <a:pt x="0" y="17081"/>
                  </a:lnTo>
                  <a:lnTo>
                    <a:pt x="66" y="17212"/>
                  </a:lnTo>
                  <a:lnTo>
                    <a:pt x="131" y="17278"/>
                  </a:lnTo>
                  <a:lnTo>
                    <a:pt x="393" y="17278"/>
                  </a:lnTo>
                  <a:lnTo>
                    <a:pt x="2487" y="16689"/>
                  </a:lnTo>
                  <a:lnTo>
                    <a:pt x="4647" y="16165"/>
                  </a:lnTo>
                  <a:lnTo>
                    <a:pt x="6806" y="15707"/>
                  </a:lnTo>
                  <a:lnTo>
                    <a:pt x="9031" y="15380"/>
                  </a:lnTo>
                  <a:lnTo>
                    <a:pt x="11126" y="15183"/>
                  </a:lnTo>
                  <a:lnTo>
                    <a:pt x="13154" y="15053"/>
                  </a:lnTo>
                  <a:lnTo>
                    <a:pt x="15248" y="14856"/>
                  </a:lnTo>
                  <a:lnTo>
                    <a:pt x="17343" y="14660"/>
                  </a:lnTo>
                  <a:lnTo>
                    <a:pt x="17343" y="14660"/>
                  </a:lnTo>
                  <a:lnTo>
                    <a:pt x="17212" y="15380"/>
                  </a:lnTo>
                  <a:lnTo>
                    <a:pt x="17212" y="16165"/>
                  </a:lnTo>
                  <a:lnTo>
                    <a:pt x="17212" y="17016"/>
                  </a:lnTo>
                  <a:lnTo>
                    <a:pt x="17277" y="17801"/>
                  </a:lnTo>
                  <a:lnTo>
                    <a:pt x="17212" y="17867"/>
                  </a:lnTo>
                  <a:lnTo>
                    <a:pt x="17277" y="17932"/>
                  </a:lnTo>
                  <a:lnTo>
                    <a:pt x="17343" y="17932"/>
                  </a:lnTo>
                  <a:lnTo>
                    <a:pt x="17670" y="19634"/>
                  </a:lnTo>
                  <a:lnTo>
                    <a:pt x="17670" y="19699"/>
                  </a:lnTo>
                  <a:lnTo>
                    <a:pt x="17801" y="19764"/>
                  </a:lnTo>
                  <a:lnTo>
                    <a:pt x="17866" y="19764"/>
                  </a:lnTo>
                  <a:lnTo>
                    <a:pt x="17997" y="19699"/>
                  </a:lnTo>
                  <a:lnTo>
                    <a:pt x="18390" y="19175"/>
                  </a:lnTo>
                  <a:lnTo>
                    <a:pt x="18717" y="18652"/>
                  </a:lnTo>
                  <a:lnTo>
                    <a:pt x="19044" y="18063"/>
                  </a:lnTo>
                  <a:lnTo>
                    <a:pt x="19306" y="17474"/>
                  </a:lnTo>
                  <a:lnTo>
                    <a:pt x="19371" y="17343"/>
                  </a:lnTo>
                  <a:lnTo>
                    <a:pt x="19502" y="17408"/>
                  </a:lnTo>
                  <a:lnTo>
                    <a:pt x="19568" y="17408"/>
                  </a:lnTo>
                  <a:lnTo>
                    <a:pt x="21596" y="16034"/>
                  </a:lnTo>
                  <a:lnTo>
                    <a:pt x="23560" y="14529"/>
                  </a:lnTo>
                  <a:lnTo>
                    <a:pt x="22578" y="16034"/>
                  </a:lnTo>
                  <a:lnTo>
                    <a:pt x="22055" y="16754"/>
                  </a:lnTo>
                  <a:lnTo>
                    <a:pt x="21466" y="17408"/>
                  </a:lnTo>
                  <a:lnTo>
                    <a:pt x="20353" y="18194"/>
                  </a:lnTo>
                  <a:lnTo>
                    <a:pt x="21727" y="16165"/>
                  </a:lnTo>
                  <a:lnTo>
                    <a:pt x="21727" y="16100"/>
                  </a:lnTo>
                  <a:lnTo>
                    <a:pt x="21727" y="16034"/>
                  </a:lnTo>
                  <a:lnTo>
                    <a:pt x="21596" y="16034"/>
                  </a:lnTo>
                  <a:lnTo>
                    <a:pt x="20680" y="17212"/>
                  </a:lnTo>
                  <a:lnTo>
                    <a:pt x="19960" y="18521"/>
                  </a:lnTo>
                  <a:lnTo>
                    <a:pt x="18063" y="19830"/>
                  </a:lnTo>
                  <a:lnTo>
                    <a:pt x="17997" y="19961"/>
                  </a:lnTo>
                  <a:lnTo>
                    <a:pt x="18063" y="20026"/>
                  </a:lnTo>
                  <a:lnTo>
                    <a:pt x="18128" y="20092"/>
                  </a:lnTo>
                  <a:lnTo>
                    <a:pt x="18193" y="20092"/>
                  </a:lnTo>
                  <a:lnTo>
                    <a:pt x="19568" y="19241"/>
                  </a:lnTo>
                  <a:lnTo>
                    <a:pt x="19633" y="19306"/>
                  </a:lnTo>
                  <a:lnTo>
                    <a:pt x="19699" y="19306"/>
                  </a:lnTo>
                  <a:lnTo>
                    <a:pt x="19829" y="19045"/>
                  </a:lnTo>
                  <a:lnTo>
                    <a:pt x="22316" y="17408"/>
                  </a:lnTo>
                  <a:lnTo>
                    <a:pt x="24672" y="15641"/>
                  </a:lnTo>
                  <a:lnTo>
                    <a:pt x="27028" y="13875"/>
                  </a:lnTo>
                  <a:lnTo>
                    <a:pt x="29253" y="11977"/>
                  </a:lnTo>
                  <a:lnTo>
                    <a:pt x="29319" y="11911"/>
                  </a:lnTo>
                  <a:lnTo>
                    <a:pt x="29319" y="11846"/>
                  </a:lnTo>
                  <a:lnTo>
                    <a:pt x="29253" y="11715"/>
                  </a:lnTo>
                  <a:lnTo>
                    <a:pt x="29842" y="10210"/>
                  </a:lnTo>
                  <a:lnTo>
                    <a:pt x="30366" y="8704"/>
                  </a:lnTo>
                  <a:lnTo>
                    <a:pt x="30300" y="8574"/>
                  </a:lnTo>
                  <a:lnTo>
                    <a:pt x="30366" y="8377"/>
                  </a:lnTo>
                  <a:lnTo>
                    <a:pt x="30366" y="8312"/>
                  </a:lnTo>
                  <a:lnTo>
                    <a:pt x="30300" y="8181"/>
                  </a:lnTo>
                  <a:lnTo>
                    <a:pt x="27748" y="6087"/>
                  </a:lnTo>
                  <a:lnTo>
                    <a:pt x="25130" y="3993"/>
                  </a:lnTo>
                  <a:lnTo>
                    <a:pt x="22447" y="2029"/>
                  </a:lnTo>
                  <a:lnTo>
                    <a:pt x="19699" y="66"/>
                  </a:lnTo>
                  <a:lnTo>
                    <a:pt x="19502" y="66"/>
                  </a:lnTo>
                  <a:lnTo>
                    <a:pt x="194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1257367" y="1990424"/>
              <a:ext cx="1815583" cy="1201301"/>
            </a:xfrm>
            <a:custGeom>
              <a:avLst/>
              <a:gdLst/>
              <a:ahLst/>
              <a:cxnLst/>
              <a:rect l="l" t="t" r="r" b="b"/>
              <a:pathLst>
                <a:path w="30366" h="20092" extrusionOk="0">
                  <a:moveTo>
                    <a:pt x="19044" y="589"/>
                  </a:moveTo>
                  <a:lnTo>
                    <a:pt x="18913" y="1375"/>
                  </a:lnTo>
                  <a:lnTo>
                    <a:pt x="18521" y="1571"/>
                  </a:lnTo>
                  <a:lnTo>
                    <a:pt x="18128" y="1833"/>
                  </a:lnTo>
                  <a:lnTo>
                    <a:pt x="17801" y="2029"/>
                  </a:lnTo>
                  <a:lnTo>
                    <a:pt x="17474" y="2356"/>
                  </a:lnTo>
                  <a:lnTo>
                    <a:pt x="17474" y="1702"/>
                  </a:lnTo>
                  <a:lnTo>
                    <a:pt x="18259" y="1178"/>
                  </a:lnTo>
                  <a:lnTo>
                    <a:pt x="19044" y="589"/>
                  </a:lnTo>
                  <a:close/>
                  <a:moveTo>
                    <a:pt x="18913" y="1571"/>
                  </a:moveTo>
                  <a:lnTo>
                    <a:pt x="18848" y="2226"/>
                  </a:lnTo>
                  <a:lnTo>
                    <a:pt x="18782" y="2226"/>
                  </a:lnTo>
                  <a:lnTo>
                    <a:pt x="18455" y="2487"/>
                  </a:lnTo>
                  <a:lnTo>
                    <a:pt x="18063" y="2749"/>
                  </a:lnTo>
                  <a:lnTo>
                    <a:pt x="17408" y="3404"/>
                  </a:lnTo>
                  <a:lnTo>
                    <a:pt x="17408" y="3469"/>
                  </a:lnTo>
                  <a:lnTo>
                    <a:pt x="17474" y="3469"/>
                  </a:lnTo>
                  <a:lnTo>
                    <a:pt x="18193" y="2945"/>
                  </a:lnTo>
                  <a:lnTo>
                    <a:pt x="18848" y="2422"/>
                  </a:lnTo>
                  <a:lnTo>
                    <a:pt x="18913" y="4189"/>
                  </a:lnTo>
                  <a:lnTo>
                    <a:pt x="18128" y="3927"/>
                  </a:lnTo>
                  <a:lnTo>
                    <a:pt x="17343" y="3665"/>
                  </a:lnTo>
                  <a:lnTo>
                    <a:pt x="17408" y="3142"/>
                  </a:lnTo>
                  <a:lnTo>
                    <a:pt x="17474" y="2553"/>
                  </a:lnTo>
                  <a:lnTo>
                    <a:pt x="18128" y="2029"/>
                  </a:lnTo>
                  <a:lnTo>
                    <a:pt x="18913" y="1571"/>
                  </a:lnTo>
                  <a:close/>
                  <a:moveTo>
                    <a:pt x="2422" y="1702"/>
                  </a:moveTo>
                  <a:lnTo>
                    <a:pt x="2225" y="5301"/>
                  </a:lnTo>
                  <a:lnTo>
                    <a:pt x="2029" y="8835"/>
                  </a:lnTo>
                  <a:lnTo>
                    <a:pt x="1963" y="8901"/>
                  </a:lnTo>
                  <a:lnTo>
                    <a:pt x="1505" y="9817"/>
                  </a:lnTo>
                  <a:lnTo>
                    <a:pt x="1113" y="10733"/>
                  </a:lnTo>
                  <a:lnTo>
                    <a:pt x="785" y="11715"/>
                  </a:lnTo>
                  <a:lnTo>
                    <a:pt x="524" y="12697"/>
                  </a:lnTo>
                  <a:lnTo>
                    <a:pt x="589" y="10013"/>
                  </a:lnTo>
                  <a:lnTo>
                    <a:pt x="982" y="9097"/>
                  </a:lnTo>
                  <a:lnTo>
                    <a:pt x="1309" y="8115"/>
                  </a:lnTo>
                  <a:lnTo>
                    <a:pt x="1636" y="7134"/>
                  </a:lnTo>
                  <a:lnTo>
                    <a:pt x="1898" y="6152"/>
                  </a:lnTo>
                  <a:lnTo>
                    <a:pt x="1898" y="6087"/>
                  </a:lnTo>
                  <a:lnTo>
                    <a:pt x="1833" y="6087"/>
                  </a:lnTo>
                  <a:lnTo>
                    <a:pt x="1767" y="6152"/>
                  </a:lnTo>
                  <a:lnTo>
                    <a:pt x="1178" y="7919"/>
                  </a:lnTo>
                  <a:lnTo>
                    <a:pt x="589" y="9686"/>
                  </a:lnTo>
                  <a:lnTo>
                    <a:pt x="589" y="9686"/>
                  </a:lnTo>
                  <a:lnTo>
                    <a:pt x="655" y="7003"/>
                  </a:lnTo>
                  <a:lnTo>
                    <a:pt x="1440" y="5040"/>
                  </a:lnTo>
                  <a:lnTo>
                    <a:pt x="2291" y="3142"/>
                  </a:lnTo>
                  <a:lnTo>
                    <a:pt x="2291" y="3076"/>
                  </a:lnTo>
                  <a:lnTo>
                    <a:pt x="2225" y="3076"/>
                  </a:lnTo>
                  <a:lnTo>
                    <a:pt x="2160" y="3011"/>
                  </a:lnTo>
                  <a:lnTo>
                    <a:pt x="2160" y="3076"/>
                  </a:lnTo>
                  <a:lnTo>
                    <a:pt x="1702" y="3927"/>
                  </a:lnTo>
                  <a:lnTo>
                    <a:pt x="1309" y="4778"/>
                  </a:lnTo>
                  <a:lnTo>
                    <a:pt x="655" y="6610"/>
                  </a:lnTo>
                  <a:lnTo>
                    <a:pt x="720" y="3796"/>
                  </a:lnTo>
                  <a:lnTo>
                    <a:pt x="785" y="3731"/>
                  </a:lnTo>
                  <a:lnTo>
                    <a:pt x="1047" y="3469"/>
                  </a:lnTo>
                  <a:lnTo>
                    <a:pt x="1309" y="3142"/>
                  </a:lnTo>
                  <a:lnTo>
                    <a:pt x="1833" y="2487"/>
                  </a:lnTo>
                  <a:lnTo>
                    <a:pt x="2422" y="1702"/>
                  </a:lnTo>
                  <a:close/>
                  <a:moveTo>
                    <a:pt x="29842" y="9097"/>
                  </a:moveTo>
                  <a:lnTo>
                    <a:pt x="29384" y="10406"/>
                  </a:lnTo>
                  <a:lnTo>
                    <a:pt x="28992" y="11715"/>
                  </a:lnTo>
                  <a:lnTo>
                    <a:pt x="26505" y="13678"/>
                  </a:lnTo>
                  <a:lnTo>
                    <a:pt x="26505" y="13678"/>
                  </a:lnTo>
                  <a:lnTo>
                    <a:pt x="27552" y="12042"/>
                  </a:lnTo>
                  <a:lnTo>
                    <a:pt x="28533" y="10406"/>
                  </a:lnTo>
                  <a:lnTo>
                    <a:pt x="28533" y="10275"/>
                  </a:lnTo>
                  <a:lnTo>
                    <a:pt x="29842" y="9097"/>
                  </a:lnTo>
                  <a:close/>
                  <a:moveTo>
                    <a:pt x="18455" y="12827"/>
                  </a:moveTo>
                  <a:lnTo>
                    <a:pt x="17932" y="13547"/>
                  </a:lnTo>
                  <a:lnTo>
                    <a:pt x="17343" y="14202"/>
                  </a:lnTo>
                  <a:lnTo>
                    <a:pt x="15707" y="14333"/>
                  </a:lnTo>
                  <a:lnTo>
                    <a:pt x="16230" y="13678"/>
                  </a:lnTo>
                  <a:lnTo>
                    <a:pt x="16754" y="13024"/>
                  </a:lnTo>
                  <a:lnTo>
                    <a:pt x="18455" y="12827"/>
                  </a:lnTo>
                  <a:close/>
                  <a:moveTo>
                    <a:pt x="16426" y="13089"/>
                  </a:moveTo>
                  <a:lnTo>
                    <a:pt x="15903" y="13678"/>
                  </a:lnTo>
                  <a:lnTo>
                    <a:pt x="15576" y="14333"/>
                  </a:lnTo>
                  <a:lnTo>
                    <a:pt x="14136" y="14398"/>
                  </a:lnTo>
                  <a:lnTo>
                    <a:pt x="14463" y="13809"/>
                  </a:lnTo>
                  <a:lnTo>
                    <a:pt x="14921" y="13220"/>
                  </a:lnTo>
                  <a:lnTo>
                    <a:pt x="16426" y="13089"/>
                  </a:lnTo>
                  <a:close/>
                  <a:moveTo>
                    <a:pt x="14594" y="13220"/>
                  </a:moveTo>
                  <a:lnTo>
                    <a:pt x="14398" y="13482"/>
                  </a:lnTo>
                  <a:lnTo>
                    <a:pt x="14201" y="13809"/>
                  </a:lnTo>
                  <a:lnTo>
                    <a:pt x="13940" y="14464"/>
                  </a:lnTo>
                  <a:lnTo>
                    <a:pt x="12434" y="14529"/>
                  </a:lnTo>
                  <a:lnTo>
                    <a:pt x="12827" y="13940"/>
                  </a:lnTo>
                  <a:lnTo>
                    <a:pt x="13285" y="13351"/>
                  </a:lnTo>
                  <a:lnTo>
                    <a:pt x="13285" y="13286"/>
                  </a:lnTo>
                  <a:lnTo>
                    <a:pt x="14594" y="13220"/>
                  </a:lnTo>
                  <a:close/>
                  <a:moveTo>
                    <a:pt x="2029" y="8966"/>
                  </a:moveTo>
                  <a:lnTo>
                    <a:pt x="1963" y="10995"/>
                  </a:lnTo>
                  <a:lnTo>
                    <a:pt x="1178" y="12762"/>
                  </a:lnTo>
                  <a:lnTo>
                    <a:pt x="458" y="14594"/>
                  </a:lnTo>
                  <a:lnTo>
                    <a:pt x="524" y="12827"/>
                  </a:lnTo>
                  <a:lnTo>
                    <a:pt x="524" y="12893"/>
                  </a:lnTo>
                  <a:lnTo>
                    <a:pt x="589" y="12827"/>
                  </a:lnTo>
                  <a:lnTo>
                    <a:pt x="916" y="11846"/>
                  </a:lnTo>
                  <a:lnTo>
                    <a:pt x="1244" y="10864"/>
                  </a:lnTo>
                  <a:lnTo>
                    <a:pt x="2029" y="8966"/>
                  </a:lnTo>
                  <a:close/>
                  <a:moveTo>
                    <a:pt x="13089" y="13351"/>
                  </a:moveTo>
                  <a:lnTo>
                    <a:pt x="12631" y="13940"/>
                  </a:lnTo>
                  <a:lnTo>
                    <a:pt x="12238" y="14594"/>
                  </a:lnTo>
                  <a:lnTo>
                    <a:pt x="10602" y="14725"/>
                  </a:lnTo>
                  <a:lnTo>
                    <a:pt x="11518" y="13416"/>
                  </a:lnTo>
                  <a:lnTo>
                    <a:pt x="13089" y="13351"/>
                  </a:lnTo>
                  <a:close/>
                  <a:moveTo>
                    <a:pt x="11256" y="13482"/>
                  </a:moveTo>
                  <a:lnTo>
                    <a:pt x="10471" y="14725"/>
                  </a:lnTo>
                  <a:lnTo>
                    <a:pt x="8900" y="14922"/>
                  </a:lnTo>
                  <a:lnTo>
                    <a:pt x="9293" y="14267"/>
                  </a:lnTo>
                  <a:lnTo>
                    <a:pt x="9686" y="13678"/>
                  </a:lnTo>
                  <a:lnTo>
                    <a:pt x="9686" y="13613"/>
                  </a:lnTo>
                  <a:lnTo>
                    <a:pt x="10864" y="13482"/>
                  </a:lnTo>
                  <a:close/>
                  <a:moveTo>
                    <a:pt x="19175" y="12697"/>
                  </a:moveTo>
                  <a:lnTo>
                    <a:pt x="18979" y="14071"/>
                  </a:lnTo>
                  <a:lnTo>
                    <a:pt x="18979" y="14136"/>
                  </a:lnTo>
                  <a:lnTo>
                    <a:pt x="18324" y="14922"/>
                  </a:lnTo>
                  <a:lnTo>
                    <a:pt x="17670" y="15838"/>
                  </a:lnTo>
                  <a:lnTo>
                    <a:pt x="17604" y="14529"/>
                  </a:lnTo>
                  <a:lnTo>
                    <a:pt x="17670" y="14398"/>
                  </a:lnTo>
                  <a:lnTo>
                    <a:pt x="17604" y="14267"/>
                  </a:lnTo>
                  <a:lnTo>
                    <a:pt x="17997" y="13940"/>
                  </a:lnTo>
                  <a:lnTo>
                    <a:pt x="18324" y="13547"/>
                  </a:lnTo>
                  <a:lnTo>
                    <a:pt x="18652" y="13155"/>
                  </a:lnTo>
                  <a:lnTo>
                    <a:pt x="18979" y="12762"/>
                  </a:lnTo>
                  <a:lnTo>
                    <a:pt x="19175" y="12697"/>
                  </a:lnTo>
                  <a:close/>
                  <a:moveTo>
                    <a:pt x="9489" y="13613"/>
                  </a:moveTo>
                  <a:lnTo>
                    <a:pt x="9097" y="14267"/>
                  </a:lnTo>
                  <a:lnTo>
                    <a:pt x="8704" y="14922"/>
                  </a:lnTo>
                  <a:lnTo>
                    <a:pt x="7330" y="15118"/>
                  </a:lnTo>
                  <a:lnTo>
                    <a:pt x="7330" y="15118"/>
                  </a:lnTo>
                  <a:lnTo>
                    <a:pt x="7592" y="14791"/>
                  </a:lnTo>
                  <a:lnTo>
                    <a:pt x="7919" y="14333"/>
                  </a:lnTo>
                  <a:lnTo>
                    <a:pt x="8181" y="13875"/>
                  </a:lnTo>
                  <a:lnTo>
                    <a:pt x="8181" y="13809"/>
                  </a:lnTo>
                  <a:lnTo>
                    <a:pt x="8050" y="13809"/>
                  </a:lnTo>
                  <a:lnTo>
                    <a:pt x="7592" y="14529"/>
                  </a:lnTo>
                  <a:lnTo>
                    <a:pt x="7395" y="14856"/>
                  </a:lnTo>
                  <a:lnTo>
                    <a:pt x="7133" y="15183"/>
                  </a:lnTo>
                  <a:lnTo>
                    <a:pt x="6937" y="15183"/>
                  </a:lnTo>
                  <a:lnTo>
                    <a:pt x="5301" y="15511"/>
                  </a:lnTo>
                  <a:lnTo>
                    <a:pt x="3600" y="15903"/>
                  </a:lnTo>
                  <a:lnTo>
                    <a:pt x="3796" y="15380"/>
                  </a:lnTo>
                  <a:lnTo>
                    <a:pt x="3992" y="14922"/>
                  </a:lnTo>
                  <a:lnTo>
                    <a:pt x="4516" y="14005"/>
                  </a:lnTo>
                  <a:lnTo>
                    <a:pt x="5956" y="13875"/>
                  </a:lnTo>
                  <a:lnTo>
                    <a:pt x="5432" y="14660"/>
                  </a:lnTo>
                  <a:lnTo>
                    <a:pt x="4974" y="15445"/>
                  </a:lnTo>
                  <a:lnTo>
                    <a:pt x="4974" y="15511"/>
                  </a:lnTo>
                  <a:lnTo>
                    <a:pt x="5039" y="15511"/>
                  </a:lnTo>
                  <a:lnTo>
                    <a:pt x="5628" y="14660"/>
                  </a:lnTo>
                  <a:lnTo>
                    <a:pt x="6086" y="13875"/>
                  </a:lnTo>
                  <a:lnTo>
                    <a:pt x="9489" y="13613"/>
                  </a:lnTo>
                  <a:close/>
                  <a:moveTo>
                    <a:pt x="1963" y="11453"/>
                  </a:moveTo>
                  <a:lnTo>
                    <a:pt x="1833" y="13547"/>
                  </a:lnTo>
                  <a:lnTo>
                    <a:pt x="458" y="16230"/>
                  </a:lnTo>
                  <a:lnTo>
                    <a:pt x="458" y="15053"/>
                  </a:lnTo>
                  <a:lnTo>
                    <a:pt x="1244" y="13286"/>
                  </a:lnTo>
                  <a:lnTo>
                    <a:pt x="1963" y="11453"/>
                  </a:lnTo>
                  <a:close/>
                  <a:moveTo>
                    <a:pt x="4319" y="14071"/>
                  </a:moveTo>
                  <a:lnTo>
                    <a:pt x="3992" y="14464"/>
                  </a:lnTo>
                  <a:lnTo>
                    <a:pt x="3796" y="14922"/>
                  </a:lnTo>
                  <a:lnTo>
                    <a:pt x="3600" y="15445"/>
                  </a:lnTo>
                  <a:lnTo>
                    <a:pt x="3469" y="15969"/>
                  </a:lnTo>
                  <a:lnTo>
                    <a:pt x="2094" y="16361"/>
                  </a:lnTo>
                  <a:lnTo>
                    <a:pt x="2094" y="16361"/>
                  </a:lnTo>
                  <a:lnTo>
                    <a:pt x="2291" y="15772"/>
                  </a:lnTo>
                  <a:lnTo>
                    <a:pt x="2552" y="15183"/>
                  </a:lnTo>
                  <a:lnTo>
                    <a:pt x="2880" y="14660"/>
                  </a:lnTo>
                  <a:lnTo>
                    <a:pt x="3207" y="14136"/>
                  </a:lnTo>
                  <a:lnTo>
                    <a:pt x="4319" y="14071"/>
                  </a:lnTo>
                  <a:close/>
                  <a:moveTo>
                    <a:pt x="3011" y="14136"/>
                  </a:moveTo>
                  <a:lnTo>
                    <a:pt x="2683" y="14660"/>
                  </a:lnTo>
                  <a:lnTo>
                    <a:pt x="2356" y="15249"/>
                  </a:lnTo>
                  <a:lnTo>
                    <a:pt x="2160" y="15772"/>
                  </a:lnTo>
                  <a:lnTo>
                    <a:pt x="1963" y="16361"/>
                  </a:lnTo>
                  <a:lnTo>
                    <a:pt x="589" y="16885"/>
                  </a:lnTo>
                  <a:lnTo>
                    <a:pt x="2029" y="14202"/>
                  </a:lnTo>
                  <a:lnTo>
                    <a:pt x="2094" y="14202"/>
                  </a:lnTo>
                  <a:lnTo>
                    <a:pt x="3011" y="14136"/>
                  </a:lnTo>
                  <a:close/>
                  <a:moveTo>
                    <a:pt x="19502" y="655"/>
                  </a:moveTo>
                  <a:lnTo>
                    <a:pt x="22120" y="2487"/>
                  </a:lnTo>
                  <a:lnTo>
                    <a:pt x="24672" y="4385"/>
                  </a:lnTo>
                  <a:lnTo>
                    <a:pt x="27225" y="6414"/>
                  </a:lnTo>
                  <a:lnTo>
                    <a:pt x="29711" y="8443"/>
                  </a:lnTo>
                  <a:lnTo>
                    <a:pt x="27159" y="10668"/>
                  </a:lnTo>
                  <a:lnTo>
                    <a:pt x="24607" y="12827"/>
                  </a:lnTo>
                  <a:lnTo>
                    <a:pt x="19437" y="17016"/>
                  </a:lnTo>
                  <a:lnTo>
                    <a:pt x="19502" y="15969"/>
                  </a:lnTo>
                  <a:lnTo>
                    <a:pt x="19502" y="14856"/>
                  </a:lnTo>
                  <a:lnTo>
                    <a:pt x="19502" y="12697"/>
                  </a:lnTo>
                  <a:lnTo>
                    <a:pt x="19437" y="12566"/>
                  </a:lnTo>
                  <a:lnTo>
                    <a:pt x="19306" y="12500"/>
                  </a:lnTo>
                  <a:lnTo>
                    <a:pt x="19240" y="12369"/>
                  </a:lnTo>
                  <a:lnTo>
                    <a:pt x="19175" y="12304"/>
                  </a:lnTo>
                  <a:lnTo>
                    <a:pt x="19110" y="12238"/>
                  </a:lnTo>
                  <a:lnTo>
                    <a:pt x="18782" y="12238"/>
                  </a:lnTo>
                  <a:lnTo>
                    <a:pt x="16754" y="12369"/>
                  </a:lnTo>
                  <a:lnTo>
                    <a:pt x="14659" y="12500"/>
                  </a:lnTo>
                  <a:lnTo>
                    <a:pt x="10602" y="12958"/>
                  </a:lnTo>
                  <a:lnTo>
                    <a:pt x="2422" y="13678"/>
                  </a:lnTo>
                  <a:lnTo>
                    <a:pt x="2422" y="13678"/>
                  </a:lnTo>
                  <a:lnTo>
                    <a:pt x="2683" y="7527"/>
                  </a:lnTo>
                  <a:lnTo>
                    <a:pt x="2749" y="4451"/>
                  </a:lnTo>
                  <a:lnTo>
                    <a:pt x="2814" y="1375"/>
                  </a:lnTo>
                  <a:lnTo>
                    <a:pt x="3796" y="1637"/>
                  </a:lnTo>
                  <a:lnTo>
                    <a:pt x="4778" y="1898"/>
                  </a:lnTo>
                  <a:lnTo>
                    <a:pt x="6872" y="2291"/>
                  </a:lnTo>
                  <a:lnTo>
                    <a:pt x="8900" y="2618"/>
                  </a:lnTo>
                  <a:lnTo>
                    <a:pt x="10929" y="3011"/>
                  </a:lnTo>
                  <a:lnTo>
                    <a:pt x="12892" y="3469"/>
                  </a:lnTo>
                  <a:lnTo>
                    <a:pt x="14921" y="3927"/>
                  </a:lnTo>
                  <a:lnTo>
                    <a:pt x="16885" y="4385"/>
                  </a:lnTo>
                  <a:lnTo>
                    <a:pt x="17866" y="4516"/>
                  </a:lnTo>
                  <a:lnTo>
                    <a:pt x="18848" y="4647"/>
                  </a:lnTo>
                  <a:lnTo>
                    <a:pt x="18979" y="4582"/>
                  </a:lnTo>
                  <a:lnTo>
                    <a:pt x="19044" y="4647"/>
                  </a:lnTo>
                  <a:lnTo>
                    <a:pt x="19175" y="4647"/>
                  </a:lnTo>
                  <a:lnTo>
                    <a:pt x="19240" y="4582"/>
                  </a:lnTo>
                  <a:lnTo>
                    <a:pt x="19306" y="4451"/>
                  </a:lnTo>
                  <a:lnTo>
                    <a:pt x="19502" y="2553"/>
                  </a:lnTo>
                  <a:lnTo>
                    <a:pt x="19568" y="1571"/>
                  </a:lnTo>
                  <a:lnTo>
                    <a:pt x="19502" y="655"/>
                  </a:lnTo>
                  <a:close/>
                  <a:moveTo>
                    <a:pt x="28141" y="10668"/>
                  </a:moveTo>
                  <a:lnTo>
                    <a:pt x="27094" y="12304"/>
                  </a:lnTo>
                  <a:lnTo>
                    <a:pt x="26047" y="14005"/>
                  </a:lnTo>
                  <a:lnTo>
                    <a:pt x="24345" y="15314"/>
                  </a:lnTo>
                  <a:lnTo>
                    <a:pt x="24345" y="15314"/>
                  </a:lnTo>
                  <a:lnTo>
                    <a:pt x="25196" y="14071"/>
                  </a:lnTo>
                  <a:lnTo>
                    <a:pt x="26112" y="12827"/>
                  </a:lnTo>
                  <a:lnTo>
                    <a:pt x="26112" y="12762"/>
                  </a:lnTo>
                  <a:lnTo>
                    <a:pt x="26047" y="12697"/>
                  </a:lnTo>
                  <a:lnTo>
                    <a:pt x="25981" y="12762"/>
                  </a:lnTo>
                  <a:lnTo>
                    <a:pt x="25392" y="13416"/>
                  </a:lnTo>
                  <a:lnTo>
                    <a:pt x="24934" y="14071"/>
                  </a:lnTo>
                  <a:lnTo>
                    <a:pt x="24411" y="14791"/>
                  </a:lnTo>
                  <a:lnTo>
                    <a:pt x="24018" y="15576"/>
                  </a:lnTo>
                  <a:lnTo>
                    <a:pt x="21858" y="17147"/>
                  </a:lnTo>
                  <a:lnTo>
                    <a:pt x="22382" y="16558"/>
                  </a:lnTo>
                  <a:lnTo>
                    <a:pt x="22905" y="15903"/>
                  </a:lnTo>
                  <a:lnTo>
                    <a:pt x="23298" y="15249"/>
                  </a:lnTo>
                  <a:lnTo>
                    <a:pt x="23691" y="14594"/>
                  </a:lnTo>
                  <a:lnTo>
                    <a:pt x="23691" y="14529"/>
                  </a:lnTo>
                  <a:lnTo>
                    <a:pt x="23625" y="14464"/>
                  </a:lnTo>
                  <a:lnTo>
                    <a:pt x="25916" y="12631"/>
                  </a:lnTo>
                  <a:lnTo>
                    <a:pt x="28141" y="10668"/>
                  </a:lnTo>
                  <a:close/>
                  <a:moveTo>
                    <a:pt x="18979" y="14398"/>
                  </a:moveTo>
                  <a:lnTo>
                    <a:pt x="18913" y="15838"/>
                  </a:lnTo>
                  <a:lnTo>
                    <a:pt x="18979" y="17278"/>
                  </a:lnTo>
                  <a:lnTo>
                    <a:pt x="18521" y="18194"/>
                  </a:lnTo>
                  <a:lnTo>
                    <a:pt x="17932" y="19045"/>
                  </a:lnTo>
                  <a:lnTo>
                    <a:pt x="17801" y="18194"/>
                  </a:lnTo>
                  <a:lnTo>
                    <a:pt x="17735" y="17278"/>
                  </a:lnTo>
                  <a:lnTo>
                    <a:pt x="18848" y="15772"/>
                  </a:lnTo>
                  <a:lnTo>
                    <a:pt x="18848" y="15707"/>
                  </a:lnTo>
                  <a:lnTo>
                    <a:pt x="18782" y="15641"/>
                  </a:lnTo>
                  <a:lnTo>
                    <a:pt x="18717" y="15641"/>
                  </a:lnTo>
                  <a:lnTo>
                    <a:pt x="18193" y="16361"/>
                  </a:lnTo>
                  <a:lnTo>
                    <a:pt x="17735" y="17016"/>
                  </a:lnTo>
                  <a:lnTo>
                    <a:pt x="17670" y="16100"/>
                  </a:lnTo>
                  <a:lnTo>
                    <a:pt x="18324" y="15249"/>
                  </a:lnTo>
                  <a:lnTo>
                    <a:pt x="18979" y="14398"/>
                  </a:lnTo>
                  <a:close/>
                  <a:moveTo>
                    <a:pt x="19306" y="1"/>
                  </a:moveTo>
                  <a:lnTo>
                    <a:pt x="18390" y="589"/>
                  </a:lnTo>
                  <a:lnTo>
                    <a:pt x="17474" y="1178"/>
                  </a:lnTo>
                  <a:lnTo>
                    <a:pt x="17343" y="1178"/>
                  </a:lnTo>
                  <a:lnTo>
                    <a:pt x="17277" y="1244"/>
                  </a:lnTo>
                  <a:lnTo>
                    <a:pt x="17212" y="1375"/>
                  </a:lnTo>
                  <a:lnTo>
                    <a:pt x="17146" y="1440"/>
                  </a:lnTo>
                  <a:lnTo>
                    <a:pt x="17081" y="1571"/>
                  </a:lnTo>
                  <a:lnTo>
                    <a:pt x="17146" y="1702"/>
                  </a:lnTo>
                  <a:lnTo>
                    <a:pt x="17015" y="2618"/>
                  </a:lnTo>
                  <a:lnTo>
                    <a:pt x="16885" y="3534"/>
                  </a:lnTo>
                  <a:lnTo>
                    <a:pt x="15314" y="3207"/>
                  </a:lnTo>
                  <a:lnTo>
                    <a:pt x="13743" y="2880"/>
                  </a:lnTo>
                  <a:lnTo>
                    <a:pt x="10602" y="2356"/>
                  </a:lnTo>
                  <a:lnTo>
                    <a:pt x="6675" y="1506"/>
                  </a:lnTo>
                  <a:lnTo>
                    <a:pt x="4712" y="1178"/>
                  </a:lnTo>
                  <a:lnTo>
                    <a:pt x="3665" y="1113"/>
                  </a:lnTo>
                  <a:lnTo>
                    <a:pt x="2683" y="1048"/>
                  </a:lnTo>
                  <a:lnTo>
                    <a:pt x="2552" y="1048"/>
                  </a:lnTo>
                  <a:lnTo>
                    <a:pt x="1440" y="2356"/>
                  </a:lnTo>
                  <a:lnTo>
                    <a:pt x="916" y="2945"/>
                  </a:lnTo>
                  <a:lnTo>
                    <a:pt x="720" y="3207"/>
                  </a:lnTo>
                  <a:lnTo>
                    <a:pt x="524" y="3534"/>
                  </a:lnTo>
                  <a:lnTo>
                    <a:pt x="458" y="3534"/>
                  </a:lnTo>
                  <a:lnTo>
                    <a:pt x="458" y="3665"/>
                  </a:lnTo>
                  <a:lnTo>
                    <a:pt x="262" y="5301"/>
                  </a:lnTo>
                  <a:lnTo>
                    <a:pt x="196" y="7003"/>
                  </a:lnTo>
                  <a:lnTo>
                    <a:pt x="0" y="10341"/>
                  </a:lnTo>
                  <a:lnTo>
                    <a:pt x="0" y="13744"/>
                  </a:lnTo>
                  <a:lnTo>
                    <a:pt x="0" y="17081"/>
                  </a:lnTo>
                  <a:lnTo>
                    <a:pt x="66" y="17212"/>
                  </a:lnTo>
                  <a:lnTo>
                    <a:pt x="131" y="17278"/>
                  </a:lnTo>
                  <a:lnTo>
                    <a:pt x="393" y="17278"/>
                  </a:lnTo>
                  <a:lnTo>
                    <a:pt x="2487" y="16689"/>
                  </a:lnTo>
                  <a:lnTo>
                    <a:pt x="4647" y="16165"/>
                  </a:lnTo>
                  <a:lnTo>
                    <a:pt x="6806" y="15707"/>
                  </a:lnTo>
                  <a:lnTo>
                    <a:pt x="9031" y="15380"/>
                  </a:lnTo>
                  <a:lnTo>
                    <a:pt x="11126" y="15183"/>
                  </a:lnTo>
                  <a:lnTo>
                    <a:pt x="13154" y="15053"/>
                  </a:lnTo>
                  <a:lnTo>
                    <a:pt x="15248" y="14856"/>
                  </a:lnTo>
                  <a:lnTo>
                    <a:pt x="17343" y="14660"/>
                  </a:lnTo>
                  <a:lnTo>
                    <a:pt x="17343" y="14660"/>
                  </a:lnTo>
                  <a:lnTo>
                    <a:pt x="17212" y="15380"/>
                  </a:lnTo>
                  <a:lnTo>
                    <a:pt x="17212" y="16165"/>
                  </a:lnTo>
                  <a:lnTo>
                    <a:pt x="17212" y="17016"/>
                  </a:lnTo>
                  <a:lnTo>
                    <a:pt x="17277" y="17801"/>
                  </a:lnTo>
                  <a:lnTo>
                    <a:pt x="17212" y="17867"/>
                  </a:lnTo>
                  <a:lnTo>
                    <a:pt x="17277" y="17932"/>
                  </a:lnTo>
                  <a:lnTo>
                    <a:pt x="17343" y="17932"/>
                  </a:lnTo>
                  <a:lnTo>
                    <a:pt x="17670" y="19634"/>
                  </a:lnTo>
                  <a:lnTo>
                    <a:pt x="17670" y="19699"/>
                  </a:lnTo>
                  <a:lnTo>
                    <a:pt x="17801" y="19764"/>
                  </a:lnTo>
                  <a:lnTo>
                    <a:pt x="17866" y="19764"/>
                  </a:lnTo>
                  <a:lnTo>
                    <a:pt x="17997" y="19699"/>
                  </a:lnTo>
                  <a:lnTo>
                    <a:pt x="18390" y="19175"/>
                  </a:lnTo>
                  <a:lnTo>
                    <a:pt x="18717" y="18652"/>
                  </a:lnTo>
                  <a:lnTo>
                    <a:pt x="19044" y="18063"/>
                  </a:lnTo>
                  <a:lnTo>
                    <a:pt x="19306" y="17474"/>
                  </a:lnTo>
                  <a:lnTo>
                    <a:pt x="19371" y="17343"/>
                  </a:lnTo>
                  <a:lnTo>
                    <a:pt x="19502" y="17408"/>
                  </a:lnTo>
                  <a:lnTo>
                    <a:pt x="19568" y="17408"/>
                  </a:lnTo>
                  <a:lnTo>
                    <a:pt x="21596" y="16034"/>
                  </a:lnTo>
                  <a:lnTo>
                    <a:pt x="23560" y="14529"/>
                  </a:lnTo>
                  <a:lnTo>
                    <a:pt x="22578" y="16034"/>
                  </a:lnTo>
                  <a:lnTo>
                    <a:pt x="22055" y="16754"/>
                  </a:lnTo>
                  <a:lnTo>
                    <a:pt x="21466" y="17408"/>
                  </a:lnTo>
                  <a:lnTo>
                    <a:pt x="20353" y="18194"/>
                  </a:lnTo>
                  <a:lnTo>
                    <a:pt x="21727" y="16165"/>
                  </a:lnTo>
                  <a:lnTo>
                    <a:pt x="21727" y="16100"/>
                  </a:lnTo>
                  <a:lnTo>
                    <a:pt x="21727" y="16034"/>
                  </a:lnTo>
                  <a:lnTo>
                    <a:pt x="21596" y="16034"/>
                  </a:lnTo>
                  <a:lnTo>
                    <a:pt x="20680" y="17212"/>
                  </a:lnTo>
                  <a:lnTo>
                    <a:pt x="19960" y="18521"/>
                  </a:lnTo>
                  <a:lnTo>
                    <a:pt x="18063" y="19830"/>
                  </a:lnTo>
                  <a:lnTo>
                    <a:pt x="17997" y="19961"/>
                  </a:lnTo>
                  <a:lnTo>
                    <a:pt x="18063" y="20026"/>
                  </a:lnTo>
                  <a:lnTo>
                    <a:pt x="18128" y="20092"/>
                  </a:lnTo>
                  <a:lnTo>
                    <a:pt x="18193" y="20092"/>
                  </a:lnTo>
                  <a:lnTo>
                    <a:pt x="19568" y="19241"/>
                  </a:lnTo>
                  <a:lnTo>
                    <a:pt x="19633" y="19306"/>
                  </a:lnTo>
                  <a:lnTo>
                    <a:pt x="19699" y="19306"/>
                  </a:lnTo>
                  <a:lnTo>
                    <a:pt x="19829" y="19045"/>
                  </a:lnTo>
                  <a:lnTo>
                    <a:pt x="22316" y="17408"/>
                  </a:lnTo>
                  <a:lnTo>
                    <a:pt x="24672" y="15641"/>
                  </a:lnTo>
                  <a:lnTo>
                    <a:pt x="27028" y="13875"/>
                  </a:lnTo>
                  <a:lnTo>
                    <a:pt x="29253" y="11977"/>
                  </a:lnTo>
                  <a:lnTo>
                    <a:pt x="29319" y="11911"/>
                  </a:lnTo>
                  <a:lnTo>
                    <a:pt x="29319" y="11846"/>
                  </a:lnTo>
                  <a:lnTo>
                    <a:pt x="29253" y="11715"/>
                  </a:lnTo>
                  <a:lnTo>
                    <a:pt x="29842" y="10210"/>
                  </a:lnTo>
                  <a:lnTo>
                    <a:pt x="30366" y="8704"/>
                  </a:lnTo>
                  <a:lnTo>
                    <a:pt x="30300" y="8574"/>
                  </a:lnTo>
                  <a:lnTo>
                    <a:pt x="30366" y="8377"/>
                  </a:lnTo>
                  <a:lnTo>
                    <a:pt x="30366" y="8312"/>
                  </a:lnTo>
                  <a:lnTo>
                    <a:pt x="30300" y="8181"/>
                  </a:lnTo>
                  <a:lnTo>
                    <a:pt x="27748" y="6087"/>
                  </a:lnTo>
                  <a:lnTo>
                    <a:pt x="25130" y="3993"/>
                  </a:lnTo>
                  <a:lnTo>
                    <a:pt x="22447" y="2029"/>
                  </a:lnTo>
                  <a:lnTo>
                    <a:pt x="19699" y="66"/>
                  </a:lnTo>
                  <a:lnTo>
                    <a:pt x="19502" y="66"/>
                  </a:lnTo>
                  <a:lnTo>
                    <a:pt x="194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3907380" y="1056522"/>
            <a:ext cx="4430862" cy="2290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İnformal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Değerlendirme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C1306FD-2420-DF40-8EBE-747D8CEC4C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9C1781F-BCDC-D241-A5E8-E8A975F07E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İnformal</a:t>
            </a:r>
            <a:r>
              <a:rPr lang="tr-T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Değerlendirme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DE69D226-6600-E848-B2DE-02D26559311A}"/>
              </a:ext>
            </a:extLst>
          </p:cNvPr>
          <p:cNvGrpSpPr/>
          <p:nvPr/>
        </p:nvGrpSpPr>
        <p:grpSpPr>
          <a:xfrm>
            <a:off x="126815" y="1254797"/>
            <a:ext cx="8776905" cy="3109203"/>
            <a:chOff x="709100" y="1254797"/>
            <a:chExt cx="7725988" cy="3109203"/>
          </a:xfrm>
        </p:grpSpPr>
        <p:grpSp>
          <p:nvGrpSpPr>
            <p:cNvPr id="5" name="Google Shape;827;p30">
              <a:extLst>
                <a:ext uri="{FF2B5EF4-FFF2-40B4-BE49-F238E27FC236}">
                  <a16:creationId xmlns:a16="http://schemas.microsoft.com/office/drawing/2014/main" id="{EDA4BB9E-1DAC-F047-A987-46D2051C9CD3}"/>
                </a:ext>
              </a:extLst>
            </p:cNvPr>
            <p:cNvGrpSpPr/>
            <p:nvPr/>
          </p:nvGrpSpPr>
          <p:grpSpPr>
            <a:xfrm>
              <a:off x="709100" y="1301750"/>
              <a:ext cx="1557625" cy="3062250"/>
              <a:chOff x="709100" y="1301750"/>
              <a:chExt cx="1557625" cy="3062250"/>
            </a:xfrm>
          </p:grpSpPr>
          <p:sp>
            <p:nvSpPr>
              <p:cNvPr id="39" name="Google Shape;828;p30">
                <a:extLst>
                  <a:ext uri="{FF2B5EF4-FFF2-40B4-BE49-F238E27FC236}">
                    <a16:creationId xmlns:a16="http://schemas.microsoft.com/office/drawing/2014/main" id="{DFA4DF5E-659D-4D4C-88C6-968FA3997849}"/>
                  </a:ext>
                </a:extLst>
              </p:cNvPr>
              <p:cNvSpPr/>
              <p:nvPr/>
            </p:nvSpPr>
            <p:spPr>
              <a:xfrm>
                <a:off x="709125" y="1758210"/>
                <a:ext cx="1557600" cy="1829100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365750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tr-T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Roboto"/>
                  </a:rPr>
                  <a:t>İşlevde bulunma düzeyini belirleme</a:t>
                </a: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Roboto"/>
                </a:endParaRPr>
              </a:p>
            </p:txBody>
          </p:sp>
          <p:sp>
            <p:nvSpPr>
              <p:cNvPr id="40" name="Google Shape;829;p30">
                <a:extLst>
                  <a:ext uri="{FF2B5EF4-FFF2-40B4-BE49-F238E27FC236}">
                    <a16:creationId xmlns:a16="http://schemas.microsoft.com/office/drawing/2014/main" id="{279DF871-0812-E740-8E40-2024E12BF031}"/>
                  </a:ext>
                </a:extLst>
              </p:cNvPr>
              <p:cNvSpPr/>
              <p:nvPr/>
            </p:nvSpPr>
            <p:spPr>
              <a:xfrm>
                <a:off x="1039575" y="1301750"/>
                <a:ext cx="891900" cy="891900"/>
              </a:xfrm>
              <a:prstGeom prst="octagon">
                <a:avLst>
                  <a:gd name="adj" fmla="val 29289"/>
                </a:avLst>
              </a:prstGeom>
              <a:solidFill>
                <a:srgbClr val="FBB831">
                  <a:alpha val="58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Google Shape;830;p30">
                <a:extLst>
                  <a:ext uri="{FF2B5EF4-FFF2-40B4-BE49-F238E27FC236}">
                    <a16:creationId xmlns:a16="http://schemas.microsoft.com/office/drawing/2014/main" id="{2B9226DC-AC06-2A44-ADD2-D1F4455C4235}"/>
                  </a:ext>
                </a:extLst>
              </p:cNvPr>
              <p:cNvSpPr/>
              <p:nvPr/>
            </p:nvSpPr>
            <p:spPr>
              <a:xfrm>
                <a:off x="1111200" y="1373373"/>
                <a:ext cx="748500" cy="748500"/>
              </a:xfrm>
              <a:prstGeom prst="octagon">
                <a:avLst>
                  <a:gd name="adj" fmla="val 29289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Fira Sans Extra Condensed Medium"/>
                  </a:rPr>
                  <a:t>01</a:t>
                </a: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endParaRPr>
              </a:p>
            </p:txBody>
          </p:sp>
          <p:sp>
            <p:nvSpPr>
              <p:cNvPr id="42" name="Google Shape;831;p30">
                <a:extLst>
                  <a:ext uri="{FF2B5EF4-FFF2-40B4-BE49-F238E27FC236}">
                    <a16:creationId xmlns:a16="http://schemas.microsoft.com/office/drawing/2014/main" id="{BDA27B3D-BE86-F841-A0AE-B6BA0BD18A0A}"/>
                  </a:ext>
                </a:extLst>
              </p:cNvPr>
              <p:cNvSpPr/>
              <p:nvPr/>
            </p:nvSpPr>
            <p:spPr>
              <a:xfrm rot="10800000">
                <a:off x="709100" y="3704300"/>
                <a:ext cx="1557600" cy="65970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Google Shape;832;p30">
                <a:extLst>
                  <a:ext uri="{FF2B5EF4-FFF2-40B4-BE49-F238E27FC236}">
                    <a16:creationId xmlns:a16="http://schemas.microsoft.com/office/drawing/2014/main" id="{CDA561AF-3FAE-8148-B935-63D2998217A4}"/>
                  </a:ext>
                </a:extLst>
              </p:cNvPr>
              <p:cNvSpPr/>
              <p:nvPr/>
            </p:nvSpPr>
            <p:spPr>
              <a:xfrm>
                <a:off x="709125" y="3587292"/>
                <a:ext cx="1557600" cy="117000"/>
              </a:xfrm>
              <a:prstGeom prst="rect">
                <a:avLst/>
              </a:prstGeom>
              <a:solidFill>
                <a:srgbClr val="FBB831">
                  <a:alpha val="58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6" name="Google Shape;833;p30">
              <a:extLst>
                <a:ext uri="{FF2B5EF4-FFF2-40B4-BE49-F238E27FC236}">
                  <a16:creationId xmlns:a16="http://schemas.microsoft.com/office/drawing/2014/main" id="{30C44E94-AC6E-B844-BC55-63E061A767ED}"/>
                </a:ext>
              </a:extLst>
            </p:cNvPr>
            <p:cNvGrpSpPr/>
            <p:nvPr/>
          </p:nvGrpSpPr>
          <p:grpSpPr>
            <a:xfrm>
              <a:off x="1300313" y="3854789"/>
              <a:ext cx="375179" cy="358676"/>
              <a:chOff x="7441465" y="2302860"/>
              <a:chExt cx="342192" cy="327140"/>
            </a:xfrm>
          </p:grpSpPr>
          <p:sp>
            <p:nvSpPr>
              <p:cNvPr id="37" name="Google Shape;834;p30">
                <a:extLst>
                  <a:ext uri="{FF2B5EF4-FFF2-40B4-BE49-F238E27FC236}">
                    <a16:creationId xmlns:a16="http://schemas.microsoft.com/office/drawing/2014/main" id="{0312958F-131F-AB4F-81B6-64585FCEC029}"/>
                  </a:ext>
                </a:extLst>
              </p:cNvPr>
              <p:cNvSpPr/>
              <p:nvPr/>
            </p:nvSpPr>
            <p:spPr>
              <a:xfrm>
                <a:off x="7441465" y="2337727"/>
                <a:ext cx="299862" cy="29227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9204" extrusionOk="0">
                    <a:moveTo>
                      <a:pt x="8169" y="0"/>
                    </a:moveTo>
                    <a:cubicBezTo>
                      <a:pt x="7835" y="0"/>
                      <a:pt x="7514" y="131"/>
                      <a:pt x="7276" y="370"/>
                    </a:cubicBezTo>
                    <a:lnTo>
                      <a:pt x="6406" y="1251"/>
                    </a:lnTo>
                    <a:cubicBezTo>
                      <a:pt x="6347" y="1310"/>
                      <a:pt x="6347" y="1417"/>
                      <a:pt x="6406" y="1489"/>
                    </a:cubicBezTo>
                    <a:cubicBezTo>
                      <a:pt x="6436" y="1518"/>
                      <a:pt x="6475" y="1533"/>
                      <a:pt x="6517" y="1533"/>
                    </a:cubicBezTo>
                    <a:cubicBezTo>
                      <a:pt x="6558" y="1533"/>
                      <a:pt x="6603" y="1518"/>
                      <a:pt x="6645" y="1489"/>
                    </a:cubicBezTo>
                    <a:lnTo>
                      <a:pt x="7514" y="608"/>
                    </a:lnTo>
                    <a:cubicBezTo>
                      <a:pt x="7692" y="429"/>
                      <a:pt x="7930" y="346"/>
                      <a:pt x="8169" y="346"/>
                    </a:cubicBezTo>
                    <a:cubicBezTo>
                      <a:pt x="8430" y="346"/>
                      <a:pt x="8645" y="453"/>
                      <a:pt x="8823" y="608"/>
                    </a:cubicBezTo>
                    <a:cubicBezTo>
                      <a:pt x="9014" y="786"/>
                      <a:pt x="9097" y="1024"/>
                      <a:pt x="9097" y="1263"/>
                    </a:cubicBezTo>
                    <a:cubicBezTo>
                      <a:pt x="9097" y="1501"/>
                      <a:pt x="8990" y="1739"/>
                      <a:pt x="8823" y="1917"/>
                    </a:cubicBezTo>
                    <a:lnTo>
                      <a:pt x="7621" y="3132"/>
                    </a:lnTo>
                    <a:cubicBezTo>
                      <a:pt x="7502" y="2834"/>
                      <a:pt x="7323" y="2560"/>
                      <a:pt x="7109" y="2334"/>
                    </a:cubicBezTo>
                    <a:cubicBezTo>
                      <a:pt x="6639" y="1870"/>
                      <a:pt x="6022" y="1638"/>
                      <a:pt x="5408" y="1638"/>
                    </a:cubicBezTo>
                    <a:cubicBezTo>
                      <a:pt x="4793" y="1638"/>
                      <a:pt x="4180" y="1870"/>
                      <a:pt x="3716" y="2334"/>
                    </a:cubicBezTo>
                    <a:lnTo>
                      <a:pt x="941" y="5108"/>
                    </a:lnTo>
                    <a:cubicBezTo>
                      <a:pt x="1" y="6049"/>
                      <a:pt x="1" y="7561"/>
                      <a:pt x="941" y="8502"/>
                    </a:cubicBezTo>
                    <a:cubicBezTo>
                      <a:pt x="1406" y="8966"/>
                      <a:pt x="2025" y="9204"/>
                      <a:pt x="2644" y="9204"/>
                    </a:cubicBezTo>
                    <a:cubicBezTo>
                      <a:pt x="3251" y="9204"/>
                      <a:pt x="3870" y="8966"/>
                      <a:pt x="4335" y="8502"/>
                    </a:cubicBezTo>
                    <a:lnTo>
                      <a:pt x="5811" y="7025"/>
                    </a:lnTo>
                    <a:cubicBezTo>
                      <a:pt x="5871" y="6966"/>
                      <a:pt x="5871" y="6858"/>
                      <a:pt x="5811" y="6787"/>
                    </a:cubicBezTo>
                    <a:cubicBezTo>
                      <a:pt x="5783" y="6778"/>
                      <a:pt x="5750" y="6772"/>
                      <a:pt x="5716" y="6772"/>
                    </a:cubicBezTo>
                    <a:cubicBezTo>
                      <a:pt x="5662" y="6772"/>
                      <a:pt x="5605" y="6786"/>
                      <a:pt x="5561" y="6823"/>
                    </a:cubicBezTo>
                    <a:lnTo>
                      <a:pt x="4085" y="8299"/>
                    </a:lnTo>
                    <a:cubicBezTo>
                      <a:pt x="3692" y="8680"/>
                      <a:pt x="3180" y="8906"/>
                      <a:pt x="2620" y="8906"/>
                    </a:cubicBezTo>
                    <a:cubicBezTo>
                      <a:pt x="2073" y="8906"/>
                      <a:pt x="1549" y="8692"/>
                      <a:pt x="1168" y="8299"/>
                    </a:cubicBezTo>
                    <a:cubicBezTo>
                      <a:pt x="358" y="7489"/>
                      <a:pt x="358" y="6180"/>
                      <a:pt x="1168" y="5358"/>
                    </a:cubicBezTo>
                    <a:lnTo>
                      <a:pt x="3930" y="2596"/>
                    </a:lnTo>
                    <a:cubicBezTo>
                      <a:pt x="4323" y="2203"/>
                      <a:pt x="4847" y="1977"/>
                      <a:pt x="5394" y="1977"/>
                    </a:cubicBezTo>
                    <a:cubicBezTo>
                      <a:pt x="5942" y="1977"/>
                      <a:pt x="6466" y="2191"/>
                      <a:pt x="6847" y="2596"/>
                    </a:cubicBezTo>
                    <a:cubicBezTo>
                      <a:pt x="7073" y="2822"/>
                      <a:pt x="7252" y="3096"/>
                      <a:pt x="7359" y="3394"/>
                    </a:cubicBezTo>
                    <a:lnTo>
                      <a:pt x="6049" y="4703"/>
                    </a:lnTo>
                    <a:cubicBezTo>
                      <a:pt x="5871" y="4882"/>
                      <a:pt x="5633" y="4977"/>
                      <a:pt x="5394" y="4977"/>
                    </a:cubicBezTo>
                    <a:cubicBezTo>
                      <a:pt x="5156" y="4977"/>
                      <a:pt x="4918" y="4870"/>
                      <a:pt x="4740" y="4703"/>
                    </a:cubicBezTo>
                    <a:cubicBezTo>
                      <a:pt x="4644" y="4620"/>
                      <a:pt x="4573" y="4513"/>
                      <a:pt x="4525" y="4394"/>
                    </a:cubicBezTo>
                    <a:cubicBezTo>
                      <a:pt x="4507" y="4321"/>
                      <a:pt x="4440" y="4290"/>
                      <a:pt x="4378" y="4290"/>
                    </a:cubicBezTo>
                    <a:cubicBezTo>
                      <a:pt x="4359" y="4290"/>
                      <a:pt x="4340" y="4293"/>
                      <a:pt x="4323" y="4299"/>
                    </a:cubicBezTo>
                    <a:cubicBezTo>
                      <a:pt x="4239" y="4334"/>
                      <a:pt x="4204" y="4441"/>
                      <a:pt x="4228" y="4513"/>
                    </a:cubicBezTo>
                    <a:cubicBezTo>
                      <a:pt x="4287" y="4680"/>
                      <a:pt x="4394" y="4811"/>
                      <a:pt x="4513" y="4930"/>
                    </a:cubicBezTo>
                    <a:cubicBezTo>
                      <a:pt x="4751" y="5168"/>
                      <a:pt x="5061" y="5299"/>
                      <a:pt x="5406" y="5299"/>
                    </a:cubicBezTo>
                    <a:cubicBezTo>
                      <a:pt x="5752" y="5299"/>
                      <a:pt x="6061" y="5168"/>
                      <a:pt x="6299" y="4930"/>
                    </a:cubicBezTo>
                    <a:lnTo>
                      <a:pt x="9062" y="2155"/>
                    </a:lnTo>
                    <a:cubicBezTo>
                      <a:pt x="9300" y="1917"/>
                      <a:pt x="9443" y="1608"/>
                      <a:pt x="9443" y="1263"/>
                    </a:cubicBezTo>
                    <a:cubicBezTo>
                      <a:pt x="9443" y="929"/>
                      <a:pt x="9300" y="608"/>
                      <a:pt x="9062" y="370"/>
                    </a:cubicBezTo>
                    <a:cubicBezTo>
                      <a:pt x="8823" y="131"/>
                      <a:pt x="8514" y="0"/>
                      <a:pt x="81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Google Shape;835;p30">
                <a:extLst>
                  <a:ext uri="{FF2B5EF4-FFF2-40B4-BE49-F238E27FC236}">
                    <a16:creationId xmlns:a16="http://schemas.microsoft.com/office/drawing/2014/main" id="{3A9E4CC3-9E97-D747-86A9-060117DB9BBB}"/>
                  </a:ext>
                </a:extLst>
              </p:cNvPr>
              <p:cNvSpPr/>
              <p:nvPr/>
            </p:nvSpPr>
            <p:spPr>
              <a:xfrm>
                <a:off x="7484588" y="2302860"/>
                <a:ext cx="299069" cy="293130"/>
              </a:xfrm>
              <a:custGeom>
                <a:avLst/>
                <a:gdLst/>
                <a:ahLst/>
                <a:cxnLst/>
                <a:rect l="l" t="t" r="r" b="b"/>
                <a:pathLst>
                  <a:path w="9418" h="9231" extrusionOk="0">
                    <a:moveTo>
                      <a:pt x="6805" y="0"/>
                    </a:moveTo>
                    <a:cubicBezTo>
                      <a:pt x="6191" y="0"/>
                      <a:pt x="5578" y="235"/>
                      <a:pt x="5108" y="706"/>
                    </a:cubicBezTo>
                    <a:lnTo>
                      <a:pt x="3632" y="2170"/>
                    </a:lnTo>
                    <a:cubicBezTo>
                      <a:pt x="3572" y="2230"/>
                      <a:pt x="3572" y="2337"/>
                      <a:pt x="3632" y="2408"/>
                    </a:cubicBezTo>
                    <a:cubicBezTo>
                      <a:pt x="3661" y="2438"/>
                      <a:pt x="3703" y="2453"/>
                      <a:pt x="3746" y="2453"/>
                    </a:cubicBezTo>
                    <a:cubicBezTo>
                      <a:pt x="3789" y="2453"/>
                      <a:pt x="3834" y="2438"/>
                      <a:pt x="3870" y="2408"/>
                    </a:cubicBezTo>
                    <a:lnTo>
                      <a:pt x="5346" y="944"/>
                    </a:lnTo>
                    <a:cubicBezTo>
                      <a:pt x="5745" y="539"/>
                      <a:pt x="6272" y="336"/>
                      <a:pt x="6802" y="336"/>
                    </a:cubicBezTo>
                    <a:cubicBezTo>
                      <a:pt x="7331" y="336"/>
                      <a:pt x="7864" y="539"/>
                      <a:pt x="8275" y="944"/>
                    </a:cubicBezTo>
                    <a:cubicBezTo>
                      <a:pt x="9085" y="1741"/>
                      <a:pt x="9085" y="3051"/>
                      <a:pt x="8275" y="3873"/>
                    </a:cubicBezTo>
                    <a:lnTo>
                      <a:pt x="5513" y="6635"/>
                    </a:lnTo>
                    <a:cubicBezTo>
                      <a:pt x="5120" y="7028"/>
                      <a:pt x="4596" y="7254"/>
                      <a:pt x="4048" y="7254"/>
                    </a:cubicBezTo>
                    <a:cubicBezTo>
                      <a:pt x="3501" y="7254"/>
                      <a:pt x="2977" y="7040"/>
                      <a:pt x="2596" y="6635"/>
                    </a:cubicBezTo>
                    <a:cubicBezTo>
                      <a:pt x="2370" y="6421"/>
                      <a:pt x="2191" y="6135"/>
                      <a:pt x="2084" y="5837"/>
                    </a:cubicBezTo>
                    <a:lnTo>
                      <a:pt x="3393" y="4527"/>
                    </a:lnTo>
                    <a:cubicBezTo>
                      <a:pt x="3572" y="4349"/>
                      <a:pt x="3810" y="4254"/>
                      <a:pt x="4048" y="4254"/>
                    </a:cubicBezTo>
                    <a:cubicBezTo>
                      <a:pt x="4286" y="4254"/>
                      <a:pt x="4525" y="4361"/>
                      <a:pt x="4703" y="4527"/>
                    </a:cubicBezTo>
                    <a:cubicBezTo>
                      <a:pt x="4798" y="4611"/>
                      <a:pt x="4870" y="4718"/>
                      <a:pt x="4917" y="4837"/>
                    </a:cubicBezTo>
                    <a:cubicBezTo>
                      <a:pt x="4936" y="4910"/>
                      <a:pt x="5002" y="4941"/>
                      <a:pt x="5065" y="4941"/>
                    </a:cubicBezTo>
                    <a:cubicBezTo>
                      <a:pt x="5084" y="4941"/>
                      <a:pt x="5103" y="4938"/>
                      <a:pt x="5120" y="4932"/>
                    </a:cubicBezTo>
                    <a:cubicBezTo>
                      <a:pt x="5215" y="4897"/>
                      <a:pt x="5239" y="4789"/>
                      <a:pt x="5215" y="4718"/>
                    </a:cubicBezTo>
                    <a:cubicBezTo>
                      <a:pt x="5156" y="4551"/>
                      <a:pt x="5048" y="4420"/>
                      <a:pt x="4929" y="4301"/>
                    </a:cubicBezTo>
                    <a:cubicBezTo>
                      <a:pt x="4691" y="4063"/>
                      <a:pt x="4382" y="3932"/>
                      <a:pt x="4036" y="3932"/>
                    </a:cubicBezTo>
                    <a:cubicBezTo>
                      <a:pt x="3691" y="3932"/>
                      <a:pt x="3382" y="4063"/>
                      <a:pt x="3143" y="4301"/>
                    </a:cubicBezTo>
                    <a:lnTo>
                      <a:pt x="1786" y="5659"/>
                    </a:lnTo>
                    <a:cubicBezTo>
                      <a:pt x="1762" y="5670"/>
                      <a:pt x="1738" y="5682"/>
                      <a:pt x="1727" y="5718"/>
                    </a:cubicBezTo>
                    <a:lnTo>
                      <a:pt x="369" y="7075"/>
                    </a:lnTo>
                    <a:cubicBezTo>
                      <a:pt x="131" y="7314"/>
                      <a:pt x="0" y="7623"/>
                      <a:pt x="0" y="7968"/>
                    </a:cubicBezTo>
                    <a:cubicBezTo>
                      <a:pt x="0" y="8302"/>
                      <a:pt x="131" y="8623"/>
                      <a:pt x="369" y="8861"/>
                    </a:cubicBezTo>
                    <a:cubicBezTo>
                      <a:pt x="607" y="9099"/>
                      <a:pt x="929" y="9230"/>
                      <a:pt x="1262" y="9230"/>
                    </a:cubicBezTo>
                    <a:cubicBezTo>
                      <a:pt x="1608" y="9230"/>
                      <a:pt x="1917" y="9099"/>
                      <a:pt x="2155" y="8861"/>
                    </a:cubicBezTo>
                    <a:lnTo>
                      <a:pt x="3036" y="7980"/>
                    </a:lnTo>
                    <a:cubicBezTo>
                      <a:pt x="3096" y="7921"/>
                      <a:pt x="3096" y="7814"/>
                      <a:pt x="3036" y="7742"/>
                    </a:cubicBezTo>
                    <a:cubicBezTo>
                      <a:pt x="3006" y="7712"/>
                      <a:pt x="2965" y="7697"/>
                      <a:pt x="2922" y="7697"/>
                    </a:cubicBezTo>
                    <a:cubicBezTo>
                      <a:pt x="2879" y="7697"/>
                      <a:pt x="2834" y="7712"/>
                      <a:pt x="2798" y="7742"/>
                    </a:cubicBezTo>
                    <a:lnTo>
                      <a:pt x="1917" y="8623"/>
                    </a:lnTo>
                    <a:cubicBezTo>
                      <a:pt x="1738" y="8802"/>
                      <a:pt x="1500" y="8885"/>
                      <a:pt x="1262" y="8885"/>
                    </a:cubicBezTo>
                    <a:cubicBezTo>
                      <a:pt x="1012" y="8885"/>
                      <a:pt x="786" y="8778"/>
                      <a:pt x="607" y="8623"/>
                    </a:cubicBezTo>
                    <a:cubicBezTo>
                      <a:pt x="429" y="8445"/>
                      <a:pt x="345" y="8206"/>
                      <a:pt x="345" y="7968"/>
                    </a:cubicBezTo>
                    <a:cubicBezTo>
                      <a:pt x="345" y="7706"/>
                      <a:pt x="453" y="7492"/>
                      <a:pt x="607" y="7314"/>
                    </a:cubicBezTo>
                    <a:lnTo>
                      <a:pt x="1822" y="6099"/>
                    </a:lnTo>
                    <a:cubicBezTo>
                      <a:pt x="1941" y="6397"/>
                      <a:pt x="2119" y="6671"/>
                      <a:pt x="2334" y="6897"/>
                    </a:cubicBezTo>
                    <a:cubicBezTo>
                      <a:pt x="2786" y="7337"/>
                      <a:pt x="3393" y="7587"/>
                      <a:pt x="4036" y="7587"/>
                    </a:cubicBezTo>
                    <a:cubicBezTo>
                      <a:pt x="4679" y="7587"/>
                      <a:pt x="5287" y="7337"/>
                      <a:pt x="5727" y="6897"/>
                    </a:cubicBezTo>
                    <a:lnTo>
                      <a:pt x="8501" y="4123"/>
                    </a:lnTo>
                    <a:cubicBezTo>
                      <a:pt x="9418" y="3158"/>
                      <a:pt x="9418" y="1634"/>
                      <a:pt x="8501" y="706"/>
                    </a:cubicBezTo>
                    <a:cubicBezTo>
                      <a:pt x="8031" y="235"/>
                      <a:pt x="7418" y="0"/>
                      <a:pt x="68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7" name="Google Shape;836;p30">
              <a:extLst>
                <a:ext uri="{FF2B5EF4-FFF2-40B4-BE49-F238E27FC236}">
                  <a16:creationId xmlns:a16="http://schemas.microsoft.com/office/drawing/2014/main" id="{01B100BC-515B-0F4F-B0B1-1D69093EC57C}"/>
                </a:ext>
              </a:extLst>
            </p:cNvPr>
            <p:cNvGrpSpPr/>
            <p:nvPr/>
          </p:nvGrpSpPr>
          <p:grpSpPr>
            <a:xfrm>
              <a:off x="4749108" y="1301775"/>
              <a:ext cx="1795379" cy="3062225"/>
              <a:chOff x="4749108" y="1301775"/>
              <a:chExt cx="1795379" cy="3062225"/>
            </a:xfrm>
          </p:grpSpPr>
          <p:sp>
            <p:nvSpPr>
              <p:cNvPr id="32" name="Google Shape;837;p30">
                <a:extLst>
                  <a:ext uri="{FF2B5EF4-FFF2-40B4-BE49-F238E27FC236}">
                    <a16:creationId xmlns:a16="http://schemas.microsoft.com/office/drawing/2014/main" id="{83A658C6-E7A9-AA49-9CD0-F7472C2A7445}"/>
                  </a:ext>
                </a:extLst>
              </p:cNvPr>
              <p:cNvSpPr/>
              <p:nvPr/>
            </p:nvSpPr>
            <p:spPr>
              <a:xfrm>
                <a:off x="4749108" y="1758210"/>
                <a:ext cx="1795379" cy="1829100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365750" rIns="91425" bIns="91425" anchor="ctr" anchorCtr="0">
                <a:noAutofit/>
              </a:bodyPr>
              <a:lstStyle/>
              <a:p>
                <a:pPr lvl="0" algn="ctr">
                  <a:buClr>
                    <a:schemeClr val="dk1"/>
                  </a:buClr>
                  <a:buSzPts val="1100"/>
                  <a:defRPr/>
                </a:pPr>
                <a:r>
                  <a:rPr lang="tr-TR" sz="18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Roboto"/>
                  </a:rPr>
                  <a:t>Öğretimin etkililiği ve verimliliği hakkında bilgi verme</a:t>
                </a:r>
              </a:p>
            </p:txBody>
          </p:sp>
          <p:sp>
            <p:nvSpPr>
              <p:cNvPr id="33" name="Google Shape;838;p30">
                <a:extLst>
                  <a:ext uri="{FF2B5EF4-FFF2-40B4-BE49-F238E27FC236}">
                    <a16:creationId xmlns:a16="http://schemas.microsoft.com/office/drawing/2014/main" id="{1592D5FF-A025-B549-915D-3178242F206B}"/>
                  </a:ext>
                </a:extLst>
              </p:cNvPr>
              <p:cNvSpPr/>
              <p:nvPr/>
            </p:nvSpPr>
            <p:spPr>
              <a:xfrm rot="10800000">
                <a:off x="4749109" y="3704300"/>
                <a:ext cx="1795378" cy="65970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Google Shape;839;p30">
                <a:extLst>
                  <a:ext uri="{FF2B5EF4-FFF2-40B4-BE49-F238E27FC236}">
                    <a16:creationId xmlns:a16="http://schemas.microsoft.com/office/drawing/2014/main" id="{C7A4EC31-4A96-1440-8FC1-295C8987A096}"/>
                  </a:ext>
                </a:extLst>
              </p:cNvPr>
              <p:cNvSpPr/>
              <p:nvPr/>
            </p:nvSpPr>
            <p:spPr>
              <a:xfrm>
                <a:off x="4749109" y="3587292"/>
                <a:ext cx="1795378" cy="117000"/>
              </a:xfrm>
              <a:prstGeom prst="rect">
                <a:avLst/>
              </a:prstGeom>
              <a:solidFill>
                <a:srgbClr val="FB569C">
                  <a:alpha val="58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Google Shape;840;p30">
                <a:extLst>
                  <a:ext uri="{FF2B5EF4-FFF2-40B4-BE49-F238E27FC236}">
                    <a16:creationId xmlns:a16="http://schemas.microsoft.com/office/drawing/2014/main" id="{D6C0AC36-392C-9D4E-9593-E95759EF8ACF}"/>
                  </a:ext>
                </a:extLst>
              </p:cNvPr>
              <p:cNvSpPr/>
              <p:nvPr/>
            </p:nvSpPr>
            <p:spPr>
              <a:xfrm>
                <a:off x="5154238" y="1301775"/>
                <a:ext cx="891900" cy="891900"/>
              </a:xfrm>
              <a:prstGeom prst="octagon">
                <a:avLst>
                  <a:gd name="adj" fmla="val 29289"/>
                </a:avLst>
              </a:prstGeom>
              <a:solidFill>
                <a:srgbClr val="FB569C">
                  <a:alpha val="58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Google Shape;841;p30">
                <a:extLst>
                  <a:ext uri="{FF2B5EF4-FFF2-40B4-BE49-F238E27FC236}">
                    <a16:creationId xmlns:a16="http://schemas.microsoft.com/office/drawing/2014/main" id="{735185C8-8500-B04F-A6E5-581ACA1E782B}"/>
                  </a:ext>
                </a:extLst>
              </p:cNvPr>
              <p:cNvSpPr/>
              <p:nvPr/>
            </p:nvSpPr>
            <p:spPr>
              <a:xfrm>
                <a:off x="5226003" y="1373394"/>
                <a:ext cx="748200" cy="748200"/>
              </a:xfrm>
              <a:prstGeom prst="octagon">
                <a:avLst>
                  <a:gd name="adj" fmla="val 2928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Fira Sans Extra Condensed Medium"/>
                  </a:rPr>
                  <a:t>03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8" name="Google Shape;842;p30">
              <a:extLst>
                <a:ext uri="{FF2B5EF4-FFF2-40B4-BE49-F238E27FC236}">
                  <a16:creationId xmlns:a16="http://schemas.microsoft.com/office/drawing/2014/main" id="{9BAEE7D5-5E20-9F42-8A69-2099EE5F3A93}"/>
                </a:ext>
              </a:extLst>
            </p:cNvPr>
            <p:cNvGrpSpPr/>
            <p:nvPr/>
          </p:nvGrpSpPr>
          <p:grpSpPr>
            <a:xfrm>
              <a:off x="5391655" y="3835081"/>
              <a:ext cx="417063" cy="398123"/>
              <a:chOff x="4126815" y="2760704"/>
              <a:chExt cx="380393" cy="363118"/>
            </a:xfrm>
          </p:grpSpPr>
          <p:sp>
            <p:nvSpPr>
              <p:cNvPr id="28" name="Google Shape;843;p30">
                <a:extLst>
                  <a:ext uri="{FF2B5EF4-FFF2-40B4-BE49-F238E27FC236}">
                    <a16:creationId xmlns:a16="http://schemas.microsoft.com/office/drawing/2014/main" id="{88B66570-563F-F543-A461-A55FFD8FC657}"/>
                  </a:ext>
                </a:extLst>
              </p:cNvPr>
              <p:cNvSpPr/>
              <p:nvPr/>
            </p:nvSpPr>
            <p:spPr>
              <a:xfrm>
                <a:off x="4219825" y="2822435"/>
                <a:ext cx="103267" cy="29056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915" extrusionOk="0">
                    <a:moveTo>
                      <a:pt x="1620" y="0"/>
                    </a:moveTo>
                    <a:cubicBezTo>
                      <a:pt x="1025" y="0"/>
                      <a:pt x="477" y="215"/>
                      <a:pt x="60" y="631"/>
                    </a:cubicBezTo>
                    <a:cubicBezTo>
                      <a:pt x="1" y="691"/>
                      <a:pt x="1" y="810"/>
                      <a:pt x="60" y="869"/>
                    </a:cubicBezTo>
                    <a:cubicBezTo>
                      <a:pt x="90" y="899"/>
                      <a:pt x="132" y="914"/>
                      <a:pt x="175" y="914"/>
                    </a:cubicBezTo>
                    <a:cubicBezTo>
                      <a:pt x="218" y="914"/>
                      <a:pt x="263" y="899"/>
                      <a:pt x="298" y="869"/>
                    </a:cubicBezTo>
                    <a:cubicBezTo>
                      <a:pt x="656" y="512"/>
                      <a:pt x="1120" y="322"/>
                      <a:pt x="1620" y="322"/>
                    </a:cubicBezTo>
                    <a:cubicBezTo>
                      <a:pt x="2132" y="322"/>
                      <a:pt x="2596" y="512"/>
                      <a:pt x="2953" y="869"/>
                    </a:cubicBezTo>
                    <a:cubicBezTo>
                      <a:pt x="2983" y="899"/>
                      <a:pt x="3028" y="914"/>
                      <a:pt x="3073" y="914"/>
                    </a:cubicBezTo>
                    <a:cubicBezTo>
                      <a:pt x="3117" y="914"/>
                      <a:pt x="3162" y="899"/>
                      <a:pt x="3192" y="869"/>
                    </a:cubicBezTo>
                    <a:cubicBezTo>
                      <a:pt x="3251" y="810"/>
                      <a:pt x="3251" y="691"/>
                      <a:pt x="3192" y="631"/>
                    </a:cubicBezTo>
                    <a:cubicBezTo>
                      <a:pt x="2775" y="215"/>
                      <a:pt x="2215" y="0"/>
                      <a:pt x="16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Google Shape;844;p30">
                <a:extLst>
                  <a:ext uri="{FF2B5EF4-FFF2-40B4-BE49-F238E27FC236}">
                    <a16:creationId xmlns:a16="http://schemas.microsoft.com/office/drawing/2014/main" id="{BFB570BF-BD81-464B-8270-B931B7879CDA}"/>
                  </a:ext>
                </a:extLst>
              </p:cNvPr>
              <p:cNvSpPr/>
              <p:nvPr/>
            </p:nvSpPr>
            <p:spPr>
              <a:xfrm>
                <a:off x="4126815" y="2760704"/>
                <a:ext cx="380393" cy="363118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11435" extrusionOk="0">
                    <a:moveTo>
                      <a:pt x="7621" y="6921"/>
                    </a:moveTo>
                    <a:lnTo>
                      <a:pt x="8061" y="7373"/>
                    </a:lnTo>
                    <a:lnTo>
                      <a:pt x="7787" y="7659"/>
                    </a:lnTo>
                    <a:lnTo>
                      <a:pt x="7335" y="7207"/>
                    </a:lnTo>
                    <a:cubicBezTo>
                      <a:pt x="7442" y="7123"/>
                      <a:pt x="7526" y="7016"/>
                      <a:pt x="7621" y="6921"/>
                    </a:cubicBezTo>
                    <a:close/>
                    <a:moveTo>
                      <a:pt x="4552" y="328"/>
                    </a:moveTo>
                    <a:cubicBezTo>
                      <a:pt x="5525" y="328"/>
                      <a:pt x="6496" y="700"/>
                      <a:pt x="7228" y="1444"/>
                    </a:cubicBezTo>
                    <a:cubicBezTo>
                      <a:pt x="8645" y="2861"/>
                      <a:pt x="8704" y="5076"/>
                      <a:pt x="7466" y="6564"/>
                    </a:cubicBezTo>
                    <a:cubicBezTo>
                      <a:pt x="7311" y="6766"/>
                      <a:pt x="7156" y="6909"/>
                      <a:pt x="6978" y="7064"/>
                    </a:cubicBezTo>
                    <a:cubicBezTo>
                      <a:pt x="6279" y="7651"/>
                      <a:pt x="5417" y="7944"/>
                      <a:pt x="4554" y="7944"/>
                    </a:cubicBezTo>
                    <a:cubicBezTo>
                      <a:pt x="3579" y="7944"/>
                      <a:pt x="2603" y="7571"/>
                      <a:pt x="1858" y="6826"/>
                    </a:cubicBezTo>
                    <a:cubicBezTo>
                      <a:pt x="370" y="5338"/>
                      <a:pt x="370" y="2921"/>
                      <a:pt x="1858" y="1444"/>
                    </a:cubicBezTo>
                    <a:cubicBezTo>
                      <a:pt x="2602" y="700"/>
                      <a:pt x="3579" y="328"/>
                      <a:pt x="4552" y="328"/>
                    </a:cubicBezTo>
                    <a:close/>
                    <a:moveTo>
                      <a:pt x="8518" y="7440"/>
                    </a:moveTo>
                    <a:cubicBezTo>
                      <a:pt x="8550" y="7440"/>
                      <a:pt x="8580" y="7453"/>
                      <a:pt x="8597" y="7481"/>
                    </a:cubicBezTo>
                    <a:lnTo>
                      <a:pt x="9061" y="7897"/>
                    </a:lnTo>
                    <a:lnTo>
                      <a:pt x="8276" y="8683"/>
                    </a:lnTo>
                    <a:lnTo>
                      <a:pt x="7883" y="8195"/>
                    </a:lnTo>
                    <a:cubicBezTo>
                      <a:pt x="7847" y="8135"/>
                      <a:pt x="7847" y="8052"/>
                      <a:pt x="7883" y="8016"/>
                    </a:cubicBezTo>
                    <a:lnTo>
                      <a:pt x="8418" y="7481"/>
                    </a:lnTo>
                    <a:cubicBezTo>
                      <a:pt x="8444" y="7456"/>
                      <a:pt x="8482" y="7440"/>
                      <a:pt x="8518" y="7440"/>
                    </a:cubicBezTo>
                    <a:close/>
                    <a:moveTo>
                      <a:pt x="9335" y="8100"/>
                    </a:moveTo>
                    <a:lnTo>
                      <a:pt x="11252" y="9779"/>
                    </a:lnTo>
                    <a:cubicBezTo>
                      <a:pt x="11574" y="10064"/>
                      <a:pt x="11597" y="10576"/>
                      <a:pt x="11276" y="10886"/>
                    </a:cubicBezTo>
                    <a:cubicBezTo>
                      <a:pt x="11128" y="11033"/>
                      <a:pt x="10940" y="11105"/>
                      <a:pt x="10752" y="11105"/>
                    </a:cubicBezTo>
                    <a:cubicBezTo>
                      <a:pt x="10544" y="11105"/>
                      <a:pt x="10336" y="11018"/>
                      <a:pt x="10181" y="10850"/>
                    </a:cubicBezTo>
                    <a:lnTo>
                      <a:pt x="8514" y="8921"/>
                    </a:lnTo>
                    <a:lnTo>
                      <a:pt x="9335" y="8100"/>
                    </a:lnTo>
                    <a:close/>
                    <a:moveTo>
                      <a:pt x="4543" y="1"/>
                    </a:moveTo>
                    <a:cubicBezTo>
                      <a:pt x="3483" y="1"/>
                      <a:pt x="2424" y="402"/>
                      <a:pt x="1620" y="1206"/>
                    </a:cubicBezTo>
                    <a:cubicBezTo>
                      <a:pt x="1" y="2837"/>
                      <a:pt x="1" y="5457"/>
                      <a:pt x="1620" y="7064"/>
                    </a:cubicBezTo>
                    <a:cubicBezTo>
                      <a:pt x="2431" y="7875"/>
                      <a:pt x="3489" y="8272"/>
                      <a:pt x="4543" y="8272"/>
                    </a:cubicBezTo>
                    <a:cubicBezTo>
                      <a:pt x="5440" y="8272"/>
                      <a:pt x="6334" y="7985"/>
                      <a:pt x="7073" y="7421"/>
                    </a:cubicBezTo>
                    <a:lnTo>
                      <a:pt x="7561" y="7909"/>
                    </a:lnTo>
                    <a:cubicBezTo>
                      <a:pt x="7490" y="8076"/>
                      <a:pt x="7502" y="8278"/>
                      <a:pt x="7633" y="8409"/>
                    </a:cubicBezTo>
                    <a:lnTo>
                      <a:pt x="9954" y="11064"/>
                    </a:lnTo>
                    <a:cubicBezTo>
                      <a:pt x="10171" y="11312"/>
                      <a:pt x="10471" y="11434"/>
                      <a:pt x="10771" y="11434"/>
                    </a:cubicBezTo>
                    <a:cubicBezTo>
                      <a:pt x="11049" y="11434"/>
                      <a:pt x="11326" y="11330"/>
                      <a:pt x="11538" y="11124"/>
                    </a:cubicBezTo>
                    <a:cubicBezTo>
                      <a:pt x="11978" y="10671"/>
                      <a:pt x="11955" y="9945"/>
                      <a:pt x="11478" y="9540"/>
                    </a:cubicBezTo>
                    <a:lnTo>
                      <a:pt x="8823" y="7219"/>
                    </a:lnTo>
                    <a:cubicBezTo>
                      <a:pt x="8737" y="7139"/>
                      <a:pt x="8629" y="7104"/>
                      <a:pt x="8522" y="7104"/>
                    </a:cubicBezTo>
                    <a:cubicBezTo>
                      <a:pt x="8453" y="7104"/>
                      <a:pt x="8384" y="7119"/>
                      <a:pt x="8323" y="7147"/>
                    </a:cubicBezTo>
                    <a:lnTo>
                      <a:pt x="7823" y="6659"/>
                    </a:lnTo>
                    <a:cubicBezTo>
                      <a:pt x="9073" y="5052"/>
                      <a:pt x="8978" y="2694"/>
                      <a:pt x="7466" y="1206"/>
                    </a:cubicBezTo>
                    <a:cubicBezTo>
                      <a:pt x="6662" y="402"/>
                      <a:pt x="5603" y="1"/>
                      <a:pt x="4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Google Shape;845;p30">
                <a:extLst>
                  <a:ext uri="{FF2B5EF4-FFF2-40B4-BE49-F238E27FC236}">
                    <a16:creationId xmlns:a16="http://schemas.microsoft.com/office/drawing/2014/main" id="{56A4C7D9-3D70-0F40-9375-25131DA13ECD}"/>
                  </a:ext>
                </a:extLst>
              </p:cNvPr>
              <p:cNvSpPr/>
              <p:nvPr/>
            </p:nvSpPr>
            <p:spPr>
              <a:xfrm>
                <a:off x="4278826" y="2791379"/>
                <a:ext cx="103998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360" extrusionOk="0">
                    <a:moveTo>
                      <a:pt x="191" y="0"/>
                    </a:moveTo>
                    <a:cubicBezTo>
                      <a:pt x="106" y="0"/>
                      <a:pt x="35" y="59"/>
                      <a:pt x="24" y="157"/>
                    </a:cubicBezTo>
                    <a:cubicBezTo>
                      <a:pt x="0" y="264"/>
                      <a:pt x="60" y="335"/>
                      <a:pt x="167" y="347"/>
                    </a:cubicBezTo>
                    <a:cubicBezTo>
                      <a:pt x="798" y="442"/>
                      <a:pt x="1345" y="716"/>
                      <a:pt x="1786" y="1169"/>
                    </a:cubicBezTo>
                    <a:cubicBezTo>
                      <a:pt x="2905" y="2288"/>
                      <a:pt x="2905" y="4110"/>
                      <a:pt x="1786" y="5229"/>
                    </a:cubicBezTo>
                    <a:cubicBezTo>
                      <a:pt x="1345" y="5645"/>
                      <a:pt x="774" y="5931"/>
                      <a:pt x="167" y="6015"/>
                    </a:cubicBezTo>
                    <a:cubicBezTo>
                      <a:pt x="83" y="6038"/>
                      <a:pt x="24" y="6122"/>
                      <a:pt x="24" y="6217"/>
                    </a:cubicBezTo>
                    <a:cubicBezTo>
                      <a:pt x="36" y="6300"/>
                      <a:pt x="107" y="6360"/>
                      <a:pt x="179" y="6360"/>
                    </a:cubicBezTo>
                    <a:lnTo>
                      <a:pt x="214" y="6360"/>
                    </a:lnTo>
                    <a:cubicBezTo>
                      <a:pt x="917" y="6253"/>
                      <a:pt x="1536" y="5943"/>
                      <a:pt x="2024" y="5455"/>
                    </a:cubicBezTo>
                    <a:cubicBezTo>
                      <a:pt x="3274" y="4205"/>
                      <a:pt x="3274" y="2169"/>
                      <a:pt x="2024" y="919"/>
                    </a:cubicBezTo>
                    <a:cubicBezTo>
                      <a:pt x="1536" y="419"/>
                      <a:pt x="917" y="109"/>
                      <a:pt x="214" y="2"/>
                    </a:cubicBezTo>
                    <a:cubicBezTo>
                      <a:pt x="206" y="1"/>
                      <a:pt x="198" y="0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Google Shape;846;p30">
                <a:extLst>
                  <a:ext uri="{FF2B5EF4-FFF2-40B4-BE49-F238E27FC236}">
                    <a16:creationId xmlns:a16="http://schemas.microsoft.com/office/drawing/2014/main" id="{A459EC19-7127-FC45-B0EC-E9185E74906D}"/>
                  </a:ext>
                </a:extLst>
              </p:cNvPr>
              <p:cNvSpPr/>
              <p:nvPr/>
            </p:nvSpPr>
            <p:spPr>
              <a:xfrm>
                <a:off x="4159332" y="2791379"/>
                <a:ext cx="105903" cy="201962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6360" extrusionOk="0">
                    <a:moveTo>
                      <a:pt x="3162" y="1"/>
                    </a:moveTo>
                    <a:cubicBezTo>
                      <a:pt x="3156" y="1"/>
                      <a:pt x="3150" y="1"/>
                      <a:pt x="3144" y="2"/>
                    </a:cubicBezTo>
                    <a:cubicBezTo>
                      <a:pt x="2430" y="61"/>
                      <a:pt x="1775" y="383"/>
                      <a:pt x="1251" y="895"/>
                    </a:cubicBezTo>
                    <a:cubicBezTo>
                      <a:pt x="1" y="2145"/>
                      <a:pt x="1" y="4193"/>
                      <a:pt x="1251" y="5443"/>
                    </a:cubicBezTo>
                    <a:cubicBezTo>
                      <a:pt x="1775" y="5955"/>
                      <a:pt x="2430" y="6277"/>
                      <a:pt x="3144" y="6360"/>
                    </a:cubicBezTo>
                    <a:lnTo>
                      <a:pt x="3156" y="6360"/>
                    </a:lnTo>
                    <a:cubicBezTo>
                      <a:pt x="3251" y="6360"/>
                      <a:pt x="3311" y="6300"/>
                      <a:pt x="3323" y="6217"/>
                    </a:cubicBezTo>
                    <a:cubicBezTo>
                      <a:pt x="3334" y="6122"/>
                      <a:pt x="3263" y="6038"/>
                      <a:pt x="3168" y="6038"/>
                    </a:cubicBezTo>
                    <a:cubicBezTo>
                      <a:pt x="2537" y="5955"/>
                      <a:pt x="1941" y="5681"/>
                      <a:pt x="1477" y="5217"/>
                    </a:cubicBezTo>
                    <a:cubicBezTo>
                      <a:pt x="358" y="4098"/>
                      <a:pt x="358" y="2264"/>
                      <a:pt x="1477" y="1157"/>
                    </a:cubicBezTo>
                    <a:cubicBezTo>
                      <a:pt x="1941" y="692"/>
                      <a:pt x="2513" y="407"/>
                      <a:pt x="3168" y="335"/>
                    </a:cubicBezTo>
                    <a:cubicBezTo>
                      <a:pt x="3263" y="311"/>
                      <a:pt x="3334" y="240"/>
                      <a:pt x="3323" y="157"/>
                    </a:cubicBezTo>
                    <a:cubicBezTo>
                      <a:pt x="3312" y="68"/>
                      <a:pt x="3239" y="1"/>
                      <a:pt x="3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" name="Google Shape;847;p30">
              <a:extLst>
                <a:ext uri="{FF2B5EF4-FFF2-40B4-BE49-F238E27FC236}">
                  <a16:creationId xmlns:a16="http://schemas.microsoft.com/office/drawing/2014/main" id="{BDD6F6FA-8159-FB43-AC81-32233191DB95}"/>
                </a:ext>
              </a:extLst>
            </p:cNvPr>
            <p:cNvGrpSpPr/>
            <p:nvPr/>
          </p:nvGrpSpPr>
          <p:grpSpPr>
            <a:xfrm>
              <a:off x="2680140" y="1254797"/>
              <a:ext cx="1733718" cy="3109203"/>
              <a:chOff x="2680140" y="1254797"/>
              <a:chExt cx="1733718" cy="3109203"/>
            </a:xfrm>
          </p:grpSpPr>
          <p:sp>
            <p:nvSpPr>
              <p:cNvPr id="23" name="Google Shape;848;p30">
                <a:extLst>
                  <a:ext uri="{FF2B5EF4-FFF2-40B4-BE49-F238E27FC236}">
                    <a16:creationId xmlns:a16="http://schemas.microsoft.com/office/drawing/2014/main" id="{EBF56931-188F-E342-A65A-507B004EA439}"/>
                  </a:ext>
                </a:extLst>
              </p:cNvPr>
              <p:cNvSpPr/>
              <p:nvPr/>
            </p:nvSpPr>
            <p:spPr>
              <a:xfrm>
                <a:off x="2680140" y="1815383"/>
                <a:ext cx="1723138" cy="1829100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365750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tr-T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Roboto"/>
                  </a:rPr>
                  <a:t>Öğretimle ilgili olma</a:t>
                </a: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Roboto"/>
                </a:endParaRPr>
              </a:p>
            </p:txBody>
          </p:sp>
          <p:sp>
            <p:nvSpPr>
              <p:cNvPr id="24" name="Google Shape;849;p30">
                <a:extLst>
                  <a:ext uri="{FF2B5EF4-FFF2-40B4-BE49-F238E27FC236}">
                    <a16:creationId xmlns:a16="http://schemas.microsoft.com/office/drawing/2014/main" id="{D266E1B6-19D1-874C-A362-C87E1C228B18}"/>
                  </a:ext>
                </a:extLst>
              </p:cNvPr>
              <p:cNvSpPr/>
              <p:nvPr/>
            </p:nvSpPr>
            <p:spPr>
              <a:xfrm rot="10800000">
                <a:off x="2690720" y="3704300"/>
                <a:ext cx="1723138" cy="65970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Google Shape;850;p30">
                <a:extLst>
                  <a:ext uri="{FF2B5EF4-FFF2-40B4-BE49-F238E27FC236}">
                    <a16:creationId xmlns:a16="http://schemas.microsoft.com/office/drawing/2014/main" id="{5BF6855F-5856-CF44-8582-15A250F66E7D}"/>
                  </a:ext>
                </a:extLst>
              </p:cNvPr>
              <p:cNvSpPr/>
              <p:nvPr/>
            </p:nvSpPr>
            <p:spPr>
              <a:xfrm>
                <a:off x="2690694" y="3587292"/>
                <a:ext cx="1723163" cy="116982"/>
              </a:xfrm>
              <a:prstGeom prst="rect">
                <a:avLst/>
              </a:prstGeom>
              <a:solidFill>
                <a:srgbClr val="FB8569">
                  <a:alpha val="58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Google Shape;851;p30">
                <a:extLst>
                  <a:ext uri="{FF2B5EF4-FFF2-40B4-BE49-F238E27FC236}">
                    <a16:creationId xmlns:a16="http://schemas.microsoft.com/office/drawing/2014/main" id="{48EE06B4-00B8-0A41-99EE-25D0538A8E90}"/>
                  </a:ext>
                </a:extLst>
              </p:cNvPr>
              <p:cNvSpPr/>
              <p:nvPr/>
            </p:nvSpPr>
            <p:spPr>
              <a:xfrm>
                <a:off x="3095836" y="1254797"/>
                <a:ext cx="894027" cy="1001168"/>
              </a:xfrm>
              <a:prstGeom prst="octagon">
                <a:avLst>
                  <a:gd name="adj" fmla="val 29289"/>
                </a:avLst>
              </a:prstGeom>
              <a:solidFill>
                <a:srgbClr val="FB8569">
                  <a:alpha val="58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Google Shape;852;p30">
                <a:extLst>
                  <a:ext uri="{FF2B5EF4-FFF2-40B4-BE49-F238E27FC236}">
                    <a16:creationId xmlns:a16="http://schemas.microsoft.com/office/drawing/2014/main" id="{01CB59A6-B672-9C46-AF20-EAEC8516AFAF}"/>
                  </a:ext>
                </a:extLst>
              </p:cNvPr>
              <p:cNvSpPr/>
              <p:nvPr/>
            </p:nvSpPr>
            <p:spPr>
              <a:xfrm>
                <a:off x="3095835" y="1301751"/>
                <a:ext cx="891747" cy="891774"/>
              </a:xfrm>
              <a:prstGeom prst="octagon">
                <a:avLst>
                  <a:gd name="adj" fmla="val 29289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Fira Sans Extra Condensed Medium"/>
                  </a:rPr>
                  <a:t>02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" name="Google Shape;853;p30">
              <a:extLst>
                <a:ext uri="{FF2B5EF4-FFF2-40B4-BE49-F238E27FC236}">
                  <a16:creationId xmlns:a16="http://schemas.microsoft.com/office/drawing/2014/main" id="{3BE81DBF-3043-BE41-87FF-A0B804ECEB17}"/>
                </a:ext>
              </a:extLst>
            </p:cNvPr>
            <p:cNvGrpSpPr/>
            <p:nvPr/>
          </p:nvGrpSpPr>
          <p:grpSpPr>
            <a:xfrm>
              <a:off x="3429433" y="3823935"/>
              <a:ext cx="229265" cy="420405"/>
              <a:chOff x="4218333" y="3184982"/>
              <a:chExt cx="209107" cy="383442"/>
            </a:xfrm>
          </p:grpSpPr>
          <p:sp>
            <p:nvSpPr>
              <p:cNvPr id="21" name="Google Shape;854;p30">
                <a:extLst>
                  <a:ext uri="{FF2B5EF4-FFF2-40B4-BE49-F238E27FC236}">
                    <a16:creationId xmlns:a16="http://schemas.microsoft.com/office/drawing/2014/main" id="{EF7AF5BA-5419-1640-8AD4-7778BBC6C44D}"/>
                  </a:ext>
                </a:extLst>
              </p:cNvPr>
              <p:cNvSpPr/>
              <p:nvPr/>
            </p:nvSpPr>
            <p:spPr>
              <a:xfrm>
                <a:off x="4218333" y="3184982"/>
                <a:ext cx="207963" cy="117652"/>
              </a:xfrm>
              <a:custGeom>
                <a:avLst/>
                <a:gdLst/>
                <a:ahLst/>
                <a:cxnLst/>
                <a:rect l="l" t="t" r="r" b="b"/>
                <a:pathLst>
                  <a:path w="6549" h="3705" extrusionOk="0">
                    <a:moveTo>
                      <a:pt x="3270" y="1"/>
                    </a:moveTo>
                    <a:cubicBezTo>
                      <a:pt x="3116" y="1"/>
                      <a:pt x="3003" y="73"/>
                      <a:pt x="3024" y="216"/>
                    </a:cubicBezTo>
                    <a:cubicBezTo>
                      <a:pt x="3035" y="314"/>
                      <a:pt x="3116" y="372"/>
                      <a:pt x="3212" y="372"/>
                    </a:cubicBezTo>
                    <a:cubicBezTo>
                      <a:pt x="3221" y="372"/>
                      <a:pt x="3230" y="371"/>
                      <a:pt x="3239" y="370"/>
                    </a:cubicBezTo>
                    <a:cubicBezTo>
                      <a:pt x="3257" y="367"/>
                      <a:pt x="3275" y="365"/>
                      <a:pt x="3293" y="365"/>
                    </a:cubicBezTo>
                    <a:cubicBezTo>
                      <a:pt x="3448" y="365"/>
                      <a:pt x="3572" y="497"/>
                      <a:pt x="3572" y="668"/>
                    </a:cubicBezTo>
                    <a:lnTo>
                      <a:pt x="3572" y="763"/>
                    </a:lnTo>
                    <a:lnTo>
                      <a:pt x="2977" y="763"/>
                    </a:lnTo>
                    <a:lnTo>
                      <a:pt x="2977" y="704"/>
                    </a:lnTo>
                    <a:cubicBezTo>
                      <a:pt x="2977" y="609"/>
                      <a:pt x="2905" y="525"/>
                      <a:pt x="2798" y="525"/>
                    </a:cubicBezTo>
                    <a:cubicBezTo>
                      <a:pt x="2691" y="525"/>
                      <a:pt x="2619" y="609"/>
                      <a:pt x="2619" y="704"/>
                    </a:cubicBezTo>
                    <a:lnTo>
                      <a:pt x="2619" y="763"/>
                    </a:lnTo>
                    <a:lnTo>
                      <a:pt x="1524" y="763"/>
                    </a:lnTo>
                    <a:cubicBezTo>
                      <a:pt x="1417" y="763"/>
                      <a:pt x="1345" y="847"/>
                      <a:pt x="1345" y="942"/>
                    </a:cubicBezTo>
                    <a:cubicBezTo>
                      <a:pt x="1345" y="1049"/>
                      <a:pt x="1417" y="1120"/>
                      <a:pt x="1524" y="1120"/>
                    </a:cubicBezTo>
                    <a:lnTo>
                      <a:pt x="6072" y="1120"/>
                    </a:lnTo>
                    <a:cubicBezTo>
                      <a:pt x="6132" y="1120"/>
                      <a:pt x="6191" y="1180"/>
                      <a:pt x="6191" y="1240"/>
                    </a:cubicBezTo>
                    <a:lnTo>
                      <a:pt x="6191" y="1644"/>
                    </a:lnTo>
                    <a:cubicBezTo>
                      <a:pt x="6191" y="1704"/>
                      <a:pt x="6132" y="1763"/>
                      <a:pt x="6072" y="1763"/>
                    </a:cubicBezTo>
                    <a:lnTo>
                      <a:pt x="476" y="1763"/>
                    </a:lnTo>
                    <a:cubicBezTo>
                      <a:pt x="417" y="1763"/>
                      <a:pt x="357" y="1704"/>
                      <a:pt x="357" y="1644"/>
                    </a:cubicBezTo>
                    <a:lnTo>
                      <a:pt x="357" y="1240"/>
                    </a:lnTo>
                    <a:cubicBezTo>
                      <a:pt x="357" y="1180"/>
                      <a:pt x="417" y="1120"/>
                      <a:pt x="476" y="1120"/>
                    </a:cubicBezTo>
                    <a:lnTo>
                      <a:pt x="810" y="1120"/>
                    </a:lnTo>
                    <a:cubicBezTo>
                      <a:pt x="917" y="1120"/>
                      <a:pt x="988" y="1049"/>
                      <a:pt x="988" y="942"/>
                    </a:cubicBezTo>
                    <a:cubicBezTo>
                      <a:pt x="988" y="847"/>
                      <a:pt x="917" y="763"/>
                      <a:pt x="810" y="763"/>
                    </a:cubicBezTo>
                    <a:lnTo>
                      <a:pt x="476" y="763"/>
                    </a:lnTo>
                    <a:cubicBezTo>
                      <a:pt x="214" y="763"/>
                      <a:pt x="0" y="978"/>
                      <a:pt x="0" y="1240"/>
                    </a:cubicBezTo>
                    <a:lnTo>
                      <a:pt x="0" y="1644"/>
                    </a:lnTo>
                    <a:cubicBezTo>
                      <a:pt x="0" y="1918"/>
                      <a:pt x="214" y="2121"/>
                      <a:pt x="476" y="2121"/>
                    </a:cubicBezTo>
                    <a:lnTo>
                      <a:pt x="607" y="2121"/>
                    </a:lnTo>
                    <a:lnTo>
                      <a:pt x="607" y="3526"/>
                    </a:lnTo>
                    <a:cubicBezTo>
                      <a:pt x="607" y="3621"/>
                      <a:pt x="691" y="3704"/>
                      <a:pt x="798" y="3704"/>
                    </a:cubicBezTo>
                    <a:cubicBezTo>
                      <a:pt x="893" y="3704"/>
                      <a:pt x="976" y="3621"/>
                      <a:pt x="976" y="3526"/>
                    </a:cubicBezTo>
                    <a:lnTo>
                      <a:pt x="976" y="2121"/>
                    </a:lnTo>
                    <a:lnTo>
                      <a:pt x="5584" y="2121"/>
                    </a:lnTo>
                    <a:lnTo>
                      <a:pt x="5584" y="2573"/>
                    </a:lnTo>
                    <a:cubicBezTo>
                      <a:pt x="5584" y="2668"/>
                      <a:pt x="5656" y="2752"/>
                      <a:pt x="5763" y="2752"/>
                    </a:cubicBezTo>
                    <a:cubicBezTo>
                      <a:pt x="5870" y="2752"/>
                      <a:pt x="5941" y="2668"/>
                      <a:pt x="5941" y="2573"/>
                    </a:cubicBezTo>
                    <a:lnTo>
                      <a:pt x="5941" y="2121"/>
                    </a:lnTo>
                    <a:lnTo>
                      <a:pt x="6072" y="2121"/>
                    </a:lnTo>
                    <a:cubicBezTo>
                      <a:pt x="6346" y="2121"/>
                      <a:pt x="6549" y="1918"/>
                      <a:pt x="6549" y="1644"/>
                    </a:cubicBezTo>
                    <a:lnTo>
                      <a:pt x="6549" y="1240"/>
                    </a:lnTo>
                    <a:cubicBezTo>
                      <a:pt x="6549" y="978"/>
                      <a:pt x="6346" y="763"/>
                      <a:pt x="6072" y="763"/>
                    </a:cubicBezTo>
                    <a:lnTo>
                      <a:pt x="3929" y="763"/>
                    </a:lnTo>
                    <a:lnTo>
                      <a:pt x="3929" y="668"/>
                    </a:lnTo>
                    <a:cubicBezTo>
                      <a:pt x="3929" y="221"/>
                      <a:pt x="3539" y="1"/>
                      <a:pt x="32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Google Shape;855;p30">
                <a:extLst>
                  <a:ext uri="{FF2B5EF4-FFF2-40B4-BE49-F238E27FC236}">
                    <a16:creationId xmlns:a16="http://schemas.microsoft.com/office/drawing/2014/main" id="{8E1C1DB0-1A52-8548-978F-E7A9225C6089}"/>
                  </a:ext>
                </a:extLst>
              </p:cNvPr>
              <p:cNvSpPr/>
              <p:nvPr/>
            </p:nvSpPr>
            <p:spPr>
              <a:xfrm>
                <a:off x="4218333" y="3282946"/>
                <a:ext cx="209107" cy="285477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8990" extrusionOk="0">
                    <a:moveTo>
                      <a:pt x="3215" y="5120"/>
                    </a:moveTo>
                    <a:cubicBezTo>
                      <a:pt x="2965" y="5655"/>
                      <a:pt x="2107" y="7477"/>
                      <a:pt x="1643" y="8442"/>
                    </a:cubicBezTo>
                    <a:cubicBezTo>
                      <a:pt x="1596" y="8537"/>
                      <a:pt x="1512" y="8572"/>
                      <a:pt x="1417" y="8572"/>
                    </a:cubicBezTo>
                    <a:cubicBezTo>
                      <a:pt x="1369" y="8572"/>
                      <a:pt x="1345" y="8561"/>
                      <a:pt x="1310" y="8549"/>
                    </a:cubicBezTo>
                    <a:cubicBezTo>
                      <a:pt x="1191" y="8489"/>
                      <a:pt x="1131" y="8334"/>
                      <a:pt x="1191" y="8215"/>
                    </a:cubicBezTo>
                    <a:lnTo>
                      <a:pt x="2667" y="5120"/>
                    </a:lnTo>
                    <a:close/>
                    <a:moveTo>
                      <a:pt x="3870" y="5120"/>
                    </a:moveTo>
                    <a:lnTo>
                      <a:pt x="5346" y="8215"/>
                    </a:lnTo>
                    <a:cubicBezTo>
                      <a:pt x="5406" y="8334"/>
                      <a:pt x="5358" y="8489"/>
                      <a:pt x="5227" y="8549"/>
                    </a:cubicBezTo>
                    <a:cubicBezTo>
                      <a:pt x="5203" y="8561"/>
                      <a:pt x="5155" y="8572"/>
                      <a:pt x="5120" y="8572"/>
                    </a:cubicBezTo>
                    <a:cubicBezTo>
                      <a:pt x="5036" y="8572"/>
                      <a:pt x="4941" y="8513"/>
                      <a:pt x="4905" y="8442"/>
                    </a:cubicBezTo>
                    <a:lnTo>
                      <a:pt x="3870" y="6287"/>
                    </a:lnTo>
                    <a:cubicBezTo>
                      <a:pt x="3870" y="6287"/>
                      <a:pt x="3489" y="5465"/>
                      <a:pt x="3477" y="5417"/>
                    </a:cubicBezTo>
                    <a:cubicBezTo>
                      <a:pt x="3572" y="5203"/>
                      <a:pt x="3608" y="5144"/>
                      <a:pt x="3608" y="5120"/>
                    </a:cubicBezTo>
                    <a:close/>
                    <a:moveTo>
                      <a:pt x="3274" y="5834"/>
                    </a:moveTo>
                    <a:lnTo>
                      <a:pt x="3536" y="6358"/>
                    </a:lnTo>
                    <a:lnTo>
                      <a:pt x="3536" y="8370"/>
                    </a:lnTo>
                    <a:cubicBezTo>
                      <a:pt x="3536" y="8501"/>
                      <a:pt x="3417" y="8620"/>
                      <a:pt x="3274" y="8620"/>
                    </a:cubicBezTo>
                    <a:cubicBezTo>
                      <a:pt x="3143" y="8620"/>
                      <a:pt x="3024" y="8501"/>
                      <a:pt x="3024" y="8370"/>
                    </a:cubicBezTo>
                    <a:lnTo>
                      <a:pt x="3024" y="6358"/>
                    </a:lnTo>
                    <a:lnTo>
                      <a:pt x="3274" y="5834"/>
                    </a:lnTo>
                    <a:close/>
                    <a:moveTo>
                      <a:pt x="5763" y="0"/>
                    </a:moveTo>
                    <a:cubicBezTo>
                      <a:pt x="5656" y="0"/>
                      <a:pt x="5584" y="71"/>
                      <a:pt x="5584" y="179"/>
                    </a:cubicBezTo>
                    <a:lnTo>
                      <a:pt x="5584" y="3774"/>
                    </a:lnTo>
                    <a:lnTo>
                      <a:pt x="976" y="3774"/>
                    </a:lnTo>
                    <a:lnTo>
                      <a:pt x="976" y="1131"/>
                    </a:lnTo>
                    <a:cubicBezTo>
                      <a:pt x="976" y="1024"/>
                      <a:pt x="893" y="953"/>
                      <a:pt x="798" y="953"/>
                    </a:cubicBezTo>
                    <a:cubicBezTo>
                      <a:pt x="691" y="953"/>
                      <a:pt x="607" y="1024"/>
                      <a:pt x="607" y="1131"/>
                    </a:cubicBezTo>
                    <a:lnTo>
                      <a:pt x="607" y="3774"/>
                    </a:lnTo>
                    <a:lnTo>
                      <a:pt x="476" y="3774"/>
                    </a:lnTo>
                    <a:cubicBezTo>
                      <a:pt x="214" y="3774"/>
                      <a:pt x="0" y="3977"/>
                      <a:pt x="0" y="4251"/>
                    </a:cubicBezTo>
                    <a:lnTo>
                      <a:pt x="0" y="4643"/>
                    </a:lnTo>
                    <a:cubicBezTo>
                      <a:pt x="0" y="4917"/>
                      <a:pt x="214" y="5120"/>
                      <a:pt x="476" y="5120"/>
                    </a:cubicBezTo>
                    <a:lnTo>
                      <a:pt x="2286" y="5120"/>
                    </a:lnTo>
                    <a:lnTo>
                      <a:pt x="881" y="8072"/>
                    </a:lnTo>
                    <a:cubicBezTo>
                      <a:pt x="738" y="8370"/>
                      <a:pt x="869" y="8739"/>
                      <a:pt x="1167" y="8870"/>
                    </a:cubicBezTo>
                    <a:cubicBezTo>
                      <a:pt x="1250" y="8918"/>
                      <a:pt x="1334" y="8930"/>
                      <a:pt x="1429" y="8930"/>
                    </a:cubicBezTo>
                    <a:cubicBezTo>
                      <a:pt x="1667" y="8930"/>
                      <a:pt x="1881" y="8799"/>
                      <a:pt x="1988" y="8596"/>
                    </a:cubicBezTo>
                    <a:lnTo>
                      <a:pt x="2679" y="7120"/>
                    </a:lnTo>
                    <a:lnTo>
                      <a:pt x="2679" y="8382"/>
                    </a:lnTo>
                    <a:cubicBezTo>
                      <a:pt x="2679" y="8715"/>
                      <a:pt x="2953" y="8989"/>
                      <a:pt x="3298" y="8989"/>
                    </a:cubicBezTo>
                    <a:cubicBezTo>
                      <a:pt x="3620" y="8989"/>
                      <a:pt x="3905" y="8727"/>
                      <a:pt x="3905" y="8382"/>
                    </a:cubicBezTo>
                    <a:lnTo>
                      <a:pt x="3905" y="7120"/>
                    </a:lnTo>
                    <a:lnTo>
                      <a:pt x="4608" y="8596"/>
                    </a:lnTo>
                    <a:cubicBezTo>
                      <a:pt x="4703" y="8799"/>
                      <a:pt x="4917" y="8930"/>
                      <a:pt x="5155" y="8930"/>
                    </a:cubicBezTo>
                    <a:cubicBezTo>
                      <a:pt x="5239" y="8930"/>
                      <a:pt x="5334" y="8918"/>
                      <a:pt x="5417" y="8870"/>
                    </a:cubicBezTo>
                    <a:cubicBezTo>
                      <a:pt x="5715" y="8727"/>
                      <a:pt x="5858" y="8370"/>
                      <a:pt x="5703" y="8072"/>
                    </a:cubicBezTo>
                    <a:lnTo>
                      <a:pt x="4310" y="5120"/>
                    </a:lnTo>
                    <a:lnTo>
                      <a:pt x="5060" y="5120"/>
                    </a:lnTo>
                    <a:cubicBezTo>
                      <a:pt x="5167" y="5120"/>
                      <a:pt x="5239" y="5048"/>
                      <a:pt x="5239" y="4941"/>
                    </a:cubicBezTo>
                    <a:cubicBezTo>
                      <a:pt x="5239" y="4846"/>
                      <a:pt x="5167" y="4763"/>
                      <a:pt x="5060" y="4763"/>
                    </a:cubicBezTo>
                    <a:lnTo>
                      <a:pt x="512" y="4763"/>
                    </a:lnTo>
                    <a:cubicBezTo>
                      <a:pt x="453" y="4763"/>
                      <a:pt x="393" y="4703"/>
                      <a:pt x="393" y="4643"/>
                    </a:cubicBezTo>
                    <a:lnTo>
                      <a:pt x="393" y="4251"/>
                    </a:lnTo>
                    <a:cubicBezTo>
                      <a:pt x="393" y="4191"/>
                      <a:pt x="453" y="4131"/>
                      <a:pt x="512" y="4131"/>
                    </a:cubicBezTo>
                    <a:lnTo>
                      <a:pt x="6108" y="4131"/>
                    </a:lnTo>
                    <a:cubicBezTo>
                      <a:pt x="6168" y="4131"/>
                      <a:pt x="6227" y="4191"/>
                      <a:pt x="6227" y="4251"/>
                    </a:cubicBezTo>
                    <a:lnTo>
                      <a:pt x="6227" y="4643"/>
                    </a:lnTo>
                    <a:cubicBezTo>
                      <a:pt x="6227" y="4703"/>
                      <a:pt x="6168" y="4763"/>
                      <a:pt x="6108" y="4763"/>
                    </a:cubicBezTo>
                    <a:lnTo>
                      <a:pt x="5775" y="4763"/>
                    </a:lnTo>
                    <a:cubicBezTo>
                      <a:pt x="5679" y="4763"/>
                      <a:pt x="5596" y="4846"/>
                      <a:pt x="5596" y="4941"/>
                    </a:cubicBezTo>
                    <a:cubicBezTo>
                      <a:pt x="5596" y="5048"/>
                      <a:pt x="5679" y="5120"/>
                      <a:pt x="5775" y="5120"/>
                    </a:cubicBezTo>
                    <a:lnTo>
                      <a:pt x="6108" y="5120"/>
                    </a:lnTo>
                    <a:cubicBezTo>
                      <a:pt x="6370" y="5120"/>
                      <a:pt x="6584" y="4917"/>
                      <a:pt x="6584" y="4643"/>
                    </a:cubicBezTo>
                    <a:lnTo>
                      <a:pt x="6584" y="4251"/>
                    </a:lnTo>
                    <a:cubicBezTo>
                      <a:pt x="6549" y="3977"/>
                      <a:pt x="6346" y="3774"/>
                      <a:pt x="6072" y="3774"/>
                    </a:cubicBezTo>
                    <a:lnTo>
                      <a:pt x="5941" y="3774"/>
                    </a:lnTo>
                    <a:lnTo>
                      <a:pt x="5941" y="179"/>
                    </a:lnTo>
                    <a:cubicBezTo>
                      <a:pt x="5941" y="71"/>
                      <a:pt x="5870" y="0"/>
                      <a:pt x="57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1" name="Google Shape;856;p30">
              <a:extLst>
                <a:ext uri="{FF2B5EF4-FFF2-40B4-BE49-F238E27FC236}">
                  <a16:creationId xmlns:a16="http://schemas.microsoft.com/office/drawing/2014/main" id="{81EF42F8-A2EA-B84D-8AFA-A5059AC9511E}"/>
                </a:ext>
              </a:extLst>
            </p:cNvPr>
            <p:cNvGrpSpPr/>
            <p:nvPr/>
          </p:nvGrpSpPr>
          <p:grpSpPr>
            <a:xfrm>
              <a:off x="6877488" y="1301925"/>
              <a:ext cx="1557600" cy="3062075"/>
              <a:chOff x="6877488" y="1301925"/>
              <a:chExt cx="1557600" cy="3062075"/>
            </a:xfrm>
          </p:grpSpPr>
          <p:sp>
            <p:nvSpPr>
              <p:cNvPr id="16" name="Google Shape;857;p30">
                <a:extLst>
                  <a:ext uri="{FF2B5EF4-FFF2-40B4-BE49-F238E27FC236}">
                    <a16:creationId xmlns:a16="http://schemas.microsoft.com/office/drawing/2014/main" id="{5CE79790-46AB-5A41-89B6-802ECD54FCF7}"/>
                  </a:ext>
                </a:extLst>
              </p:cNvPr>
              <p:cNvSpPr/>
              <p:nvPr/>
            </p:nvSpPr>
            <p:spPr>
              <a:xfrm>
                <a:off x="6877488" y="1758210"/>
                <a:ext cx="1557600" cy="1829100"/>
              </a:xfrm>
              <a:prstGeom prst="snip2SameRect">
                <a:avLst>
                  <a:gd name="adj1" fmla="val 16667"/>
                  <a:gd name="adj2" fmla="val 0"/>
                </a:avLst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365750" rIns="91425" bIns="91425" anchor="ctr" anchorCtr="0">
                <a:noAutofit/>
              </a:bodyPr>
              <a:lstStyle/>
              <a:p>
                <a:pPr lvl="0" algn="ctr">
                  <a:buClr>
                    <a:schemeClr val="dk1"/>
                  </a:buClr>
                  <a:buSzPts val="1100"/>
                  <a:defRPr/>
                </a:pPr>
                <a:r>
                  <a:rPr lang="tr-TR" sz="18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Roboto"/>
                  </a:rPr>
                  <a:t>Öğretimi planlanmada kullanılma</a:t>
                </a:r>
              </a:p>
            </p:txBody>
          </p:sp>
          <p:sp>
            <p:nvSpPr>
              <p:cNvPr id="17" name="Google Shape;858;p30">
                <a:extLst>
                  <a:ext uri="{FF2B5EF4-FFF2-40B4-BE49-F238E27FC236}">
                    <a16:creationId xmlns:a16="http://schemas.microsoft.com/office/drawing/2014/main" id="{486A8106-4B15-B845-889B-F36A236AEEFA}"/>
                  </a:ext>
                </a:extLst>
              </p:cNvPr>
              <p:cNvSpPr/>
              <p:nvPr/>
            </p:nvSpPr>
            <p:spPr>
              <a:xfrm rot="10800000">
                <a:off x="6877488" y="3704300"/>
                <a:ext cx="1557600" cy="65970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Google Shape;859;p30">
                <a:extLst>
                  <a:ext uri="{FF2B5EF4-FFF2-40B4-BE49-F238E27FC236}">
                    <a16:creationId xmlns:a16="http://schemas.microsoft.com/office/drawing/2014/main" id="{D7C83C7F-E9CE-4B4F-A6C0-EA593B518137}"/>
                  </a:ext>
                </a:extLst>
              </p:cNvPr>
              <p:cNvSpPr/>
              <p:nvPr/>
            </p:nvSpPr>
            <p:spPr>
              <a:xfrm>
                <a:off x="6877488" y="3587292"/>
                <a:ext cx="1557600" cy="117000"/>
              </a:xfrm>
              <a:prstGeom prst="rect">
                <a:avLst/>
              </a:prstGeom>
              <a:solidFill>
                <a:srgbClr val="9C27B0">
                  <a:alpha val="58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Google Shape;860;p30">
                <a:extLst>
                  <a:ext uri="{FF2B5EF4-FFF2-40B4-BE49-F238E27FC236}">
                    <a16:creationId xmlns:a16="http://schemas.microsoft.com/office/drawing/2014/main" id="{15498459-5C53-D94A-BEBB-7CE087AD03DC}"/>
                  </a:ext>
                </a:extLst>
              </p:cNvPr>
              <p:cNvSpPr/>
              <p:nvPr/>
            </p:nvSpPr>
            <p:spPr>
              <a:xfrm>
                <a:off x="7210500" y="1301925"/>
                <a:ext cx="891600" cy="891600"/>
              </a:xfrm>
              <a:prstGeom prst="octagon">
                <a:avLst>
                  <a:gd name="adj" fmla="val 29289"/>
                </a:avLst>
              </a:prstGeom>
              <a:solidFill>
                <a:srgbClr val="9C27B0">
                  <a:alpha val="58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Google Shape;861;p30">
                <a:extLst>
                  <a:ext uri="{FF2B5EF4-FFF2-40B4-BE49-F238E27FC236}">
                    <a16:creationId xmlns:a16="http://schemas.microsoft.com/office/drawing/2014/main" id="{A5245134-4C10-CC47-803E-061203125AD1}"/>
                  </a:ext>
                </a:extLst>
              </p:cNvPr>
              <p:cNvSpPr/>
              <p:nvPr/>
            </p:nvSpPr>
            <p:spPr>
              <a:xfrm>
                <a:off x="7282241" y="1373520"/>
                <a:ext cx="748200" cy="748200"/>
              </a:xfrm>
              <a:prstGeom prst="octagon">
                <a:avLst>
                  <a:gd name="adj" fmla="val 29289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Fira Sans Extra Condensed Medium"/>
                  </a:rPr>
                  <a:t>04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" name="Google Shape;862;p30">
              <a:extLst>
                <a:ext uri="{FF2B5EF4-FFF2-40B4-BE49-F238E27FC236}">
                  <a16:creationId xmlns:a16="http://schemas.microsoft.com/office/drawing/2014/main" id="{67CB2913-C176-464B-BEBE-7688EB1BB8C5}"/>
                </a:ext>
              </a:extLst>
            </p:cNvPr>
            <p:cNvGrpSpPr/>
            <p:nvPr/>
          </p:nvGrpSpPr>
          <p:grpSpPr>
            <a:xfrm>
              <a:off x="7478222" y="3856234"/>
              <a:ext cx="356164" cy="355815"/>
              <a:chOff x="3040984" y="3681059"/>
              <a:chExt cx="356164" cy="355815"/>
            </a:xfrm>
          </p:grpSpPr>
          <p:sp>
            <p:nvSpPr>
              <p:cNvPr id="13" name="Google Shape;863;p30">
                <a:extLst>
                  <a:ext uri="{FF2B5EF4-FFF2-40B4-BE49-F238E27FC236}">
                    <a16:creationId xmlns:a16="http://schemas.microsoft.com/office/drawing/2014/main" id="{1D8B40AA-12CD-F147-97F2-E66E44FF74D7}"/>
                  </a:ext>
                </a:extLst>
              </p:cNvPr>
              <p:cNvSpPr/>
              <p:nvPr/>
            </p:nvSpPr>
            <p:spPr>
              <a:xfrm>
                <a:off x="3040984" y="3681059"/>
                <a:ext cx="356164" cy="355815"/>
              </a:xfrm>
              <a:custGeom>
                <a:avLst/>
                <a:gdLst/>
                <a:ahLst/>
                <a:cxnLst/>
                <a:rect l="l" t="t" r="r" b="b"/>
                <a:pathLst>
                  <a:path w="11216" h="11205" extrusionOk="0">
                    <a:moveTo>
                      <a:pt x="5620" y="0"/>
                    </a:moveTo>
                    <a:cubicBezTo>
                      <a:pt x="4274" y="0"/>
                      <a:pt x="2965" y="488"/>
                      <a:pt x="1953" y="1369"/>
                    </a:cubicBezTo>
                    <a:cubicBezTo>
                      <a:pt x="1881" y="1429"/>
                      <a:pt x="1881" y="1536"/>
                      <a:pt x="1941" y="1608"/>
                    </a:cubicBezTo>
                    <a:cubicBezTo>
                      <a:pt x="1972" y="1645"/>
                      <a:pt x="2016" y="1663"/>
                      <a:pt x="2061" y="1663"/>
                    </a:cubicBezTo>
                    <a:cubicBezTo>
                      <a:pt x="2103" y="1663"/>
                      <a:pt x="2145" y="1648"/>
                      <a:pt x="2179" y="1620"/>
                    </a:cubicBezTo>
                    <a:cubicBezTo>
                      <a:pt x="3131" y="786"/>
                      <a:pt x="4358" y="346"/>
                      <a:pt x="5620" y="346"/>
                    </a:cubicBezTo>
                    <a:cubicBezTo>
                      <a:pt x="7013" y="346"/>
                      <a:pt x="8346" y="893"/>
                      <a:pt x="9335" y="1893"/>
                    </a:cubicBezTo>
                    <a:cubicBezTo>
                      <a:pt x="10335" y="2882"/>
                      <a:pt x="10882" y="4215"/>
                      <a:pt x="10882" y="5608"/>
                    </a:cubicBezTo>
                    <a:cubicBezTo>
                      <a:pt x="10882" y="7013"/>
                      <a:pt x="10335" y="8335"/>
                      <a:pt x="9335" y="9335"/>
                    </a:cubicBezTo>
                    <a:cubicBezTo>
                      <a:pt x="8346" y="10323"/>
                      <a:pt x="7013" y="10883"/>
                      <a:pt x="5620" y="10883"/>
                    </a:cubicBezTo>
                    <a:cubicBezTo>
                      <a:pt x="4215" y="10883"/>
                      <a:pt x="2893" y="10323"/>
                      <a:pt x="1893" y="9335"/>
                    </a:cubicBezTo>
                    <a:cubicBezTo>
                      <a:pt x="893" y="8335"/>
                      <a:pt x="345" y="7013"/>
                      <a:pt x="345" y="5608"/>
                    </a:cubicBezTo>
                    <a:cubicBezTo>
                      <a:pt x="345" y="4298"/>
                      <a:pt x="822" y="3048"/>
                      <a:pt x="1703" y="2084"/>
                    </a:cubicBezTo>
                    <a:cubicBezTo>
                      <a:pt x="1762" y="2012"/>
                      <a:pt x="1762" y="1905"/>
                      <a:pt x="1691" y="1846"/>
                    </a:cubicBezTo>
                    <a:cubicBezTo>
                      <a:pt x="1657" y="1817"/>
                      <a:pt x="1614" y="1802"/>
                      <a:pt x="1573" y="1802"/>
                    </a:cubicBezTo>
                    <a:cubicBezTo>
                      <a:pt x="1528" y="1802"/>
                      <a:pt x="1484" y="1820"/>
                      <a:pt x="1453" y="1858"/>
                    </a:cubicBezTo>
                    <a:cubicBezTo>
                      <a:pt x="512" y="2882"/>
                      <a:pt x="0" y="4227"/>
                      <a:pt x="0" y="5608"/>
                    </a:cubicBezTo>
                    <a:cubicBezTo>
                      <a:pt x="0" y="7096"/>
                      <a:pt x="583" y="8513"/>
                      <a:pt x="1643" y="9573"/>
                    </a:cubicBezTo>
                    <a:cubicBezTo>
                      <a:pt x="2703" y="10621"/>
                      <a:pt x="4096" y="11204"/>
                      <a:pt x="5608" y="11204"/>
                    </a:cubicBezTo>
                    <a:cubicBezTo>
                      <a:pt x="7108" y="11204"/>
                      <a:pt x="8501" y="10621"/>
                      <a:pt x="9561" y="9573"/>
                    </a:cubicBezTo>
                    <a:cubicBezTo>
                      <a:pt x="10620" y="8513"/>
                      <a:pt x="11204" y="7108"/>
                      <a:pt x="11204" y="5608"/>
                    </a:cubicBezTo>
                    <a:cubicBezTo>
                      <a:pt x="11216" y="4096"/>
                      <a:pt x="10632" y="2691"/>
                      <a:pt x="9573" y="1631"/>
                    </a:cubicBezTo>
                    <a:cubicBezTo>
                      <a:pt x="8525" y="572"/>
                      <a:pt x="7120" y="0"/>
                      <a:pt x="56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Google Shape;864;p30">
                <a:extLst>
                  <a:ext uri="{FF2B5EF4-FFF2-40B4-BE49-F238E27FC236}">
                    <a16:creationId xmlns:a16="http://schemas.microsoft.com/office/drawing/2014/main" id="{EECC833B-AD6A-8F40-BB0F-8E116DEFB514}"/>
                  </a:ext>
                </a:extLst>
              </p:cNvPr>
              <p:cNvSpPr/>
              <p:nvPr/>
            </p:nvSpPr>
            <p:spPr>
              <a:xfrm>
                <a:off x="3183120" y="3921508"/>
                <a:ext cx="59414" cy="59382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70" extrusionOk="0">
                    <a:moveTo>
                      <a:pt x="929" y="334"/>
                    </a:moveTo>
                    <a:cubicBezTo>
                      <a:pt x="1263" y="334"/>
                      <a:pt x="1549" y="608"/>
                      <a:pt x="1549" y="941"/>
                    </a:cubicBezTo>
                    <a:cubicBezTo>
                      <a:pt x="1549" y="1263"/>
                      <a:pt x="1263" y="1548"/>
                      <a:pt x="929" y="1548"/>
                    </a:cubicBezTo>
                    <a:cubicBezTo>
                      <a:pt x="608" y="1548"/>
                      <a:pt x="334" y="1287"/>
                      <a:pt x="334" y="941"/>
                    </a:cubicBezTo>
                    <a:cubicBezTo>
                      <a:pt x="334" y="596"/>
                      <a:pt x="608" y="334"/>
                      <a:pt x="929" y="334"/>
                    </a:cubicBezTo>
                    <a:close/>
                    <a:moveTo>
                      <a:pt x="929" y="1"/>
                    </a:moveTo>
                    <a:cubicBezTo>
                      <a:pt x="429" y="1"/>
                      <a:pt x="1" y="417"/>
                      <a:pt x="1" y="941"/>
                    </a:cubicBezTo>
                    <a:cubicBezTo>
                      <a:pt x="1" y="1453"/>
                      <a:pt x="417" y="1870"/>
                      <a:pt x="929" y="1870"/>
                    </a:cubicBezTo>
                    <a:cubicBezTo>
                      <a:pt x="1191" y="1870"/>
                      <a:pt x="1430" y="1775"/>
                      <a:pt x="1608" y="1596"/>
                    </a:cubicBezTo>
                    <a:cubicBezTo>
                      <a:pt x="1787" y="1417"/>
                      <a:pt x="1870" y="1179"/>
                      <a:pt x="1870" y="941"/>
                    </a:cubicBezTo>
                    <a:cubicBezTo>
                      <a:pt x="1870" y="679"/>
                      <a:pt x="1763" y="453"/>
                      <a:pt x="1584" y="263"/>
                    </a:cubicBezTo>
                    <a:cubicBezTo>
                      <a:pt x="1406" y="108"/>
                      <a:pt x="1191" y="1"/>
                      <a:pt x="9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Google Shape;865;p30">
                <a:extLst>
                  <a:ext uri="{FF2B5EF4-FFF2-40B4-BE49-F238E27FC236}">
                    <a16:creationId xmlns:a16="http://schemas.microsoft.com/office/drawing/2014/main" id="{F82FD60F-A728-724B-9B23-C1B6C055AF62}"/>
                  </a:ext>
                </a:extLst>
              </p:cNvPr>
              <p:cNvSpPr/>
              <p:nvPr/>
            </p:nvSpPr>
            <p:spPr>
              <a:xfrm>
                <a:off x="3149110" y="3735868"/>
                <a:ext cx="141056" cy="174716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5502" extrusionOk="0">
                    <a:moveTo>
                      <a:pt x="2143" y="1"/>
                    </a:moveTo>
                    <a:cubicBezTo>
                      <a:pt x="1322" y="1"/>
                      <a:pt x="810" y="286"/>
                      <a:pt x="536" y="501"/>
                    </a:cubicBezTo>
                    <a:cubicBezTo>
                      <a:pt x="191" y="786"/>
                      <a:pt x="0" y="1156"/>
                      <a:pt x="0" y="1513"/>
                    </a:cubicBezTo>
                    <a:cubicBezTo>
                      <a:pt x="0" y="1739"/>
                      <a:pt x="84" y="1941"/>
                      <a:pt x="262" y="2084"/>
                    </a:cubicBezTo>
                    <a:cubicBezTo>
                      <a:pt x="393" y="2203"/>
                      <a:pt x="596" y="2263"/>
                      <a:pt x="774" y="2263"/>
                    </a:cubicBezTo>
                    <a:cubicBezTo>
                      <a:pt x="1084" y="2263"/>
                      <a:pt x="1227" y="2049"/>
                      <a:pt x="1334" y="1894"/>
                    </a:cubicBezTo>
                    <a:cubicBezTo>
                      <a:pt x="1465" y="1679"/>
                      <a:pt x="1596" y="1489"/>
                      <a:pt x="2108" y="1489"/>
                    </a:cubicBezTo>
                    <a:cubicBezTo>
                      <a:pt x="2286" y="1489"/>
                      <a:pt x="2858" y="1525"/>
                      <a:pt x="2858" y="2001"/>
                    </a:cubicBezTo>
                    <a:cubicBezTo>
                      <a:pt x="2858" y="2358"/>
                      <a:pt x="2512" y="2632"/>
                      <a:pt x="2227" y="2858"/>
                    </a:cubicBezTo>
                    <a:cubicBezTo>
                      <a:pt x="2155" y="2918"/>
                      <a:pt x="2072" y="2965"/>
                      <a:pt x="2024" y="3025"/>
                    </a:cubicBezTo>
                    <a:cubicBezTo>
                      <a:pt x="1679" y="3323"/>
                      <a:pt x="1286" y="3763"/>
                      <a:pt x="1286" y="4668"/>
                    </a:cubicBezTo>
                    <a:cubicBezTo>
                      <a:pt x="1286" y="5180"/>
                      <a:pt x="1405" y="5501"/>
                      <a:pt x="2000" y="5501"/>
                    </a:cubicBezTo>
                    <a:cubicBezTo>
                      <a:pt x="2274" y="5501"/>
                      <a:pt x="2465" y="5442"/>
                      <a:pt x="2596" y="5323"/>
                    </a:cubicBezTo>
                    <a:cubicBezTo>
                      <a:pt x="2703" y="5216"/>
                      <a:pt x="2762" y="5085"/>
                      <a:pt x="2762" y="4918"/>
                    </a:cubicBezTo>
                    <a:cubicBezTo>
                      <a:pt x="2762" y="4430"/>
                      <a:pt x="2762" y="4192"/>
                      <a:pt x="3263" y="3787"/>
                    </a:cubicBezTo>
                    <a:lnTo>
                      <a:pt x="3286" y="3787"/>
                    </a:lnTo>
                    <a:cubicBezTo>
                      <a:pt x="3298" y="3775"/>
                      <a:pt x="3322" y="3763"/>
                      <a:pt x="3358" y="3727"/>
                    </a:cubicBezTo>
                    <a:cubicBezTo>
                      <a:pt x="3429" y="3680"/>
                      <a:pt x="3453" y="3573"/>
                      <a:pt x="3393" y="3489"/>
                    </a:cubicBezTo>
                    <a:cubicBezTo>
                      <a:pt x="3360" y="3449"/>
                      <a:pt x="3311" y="3427"/>
                      <a:pt x="3261" y="3427"/>
                    </a:cubicBezTo>
                    <a:cubicBezTo>
                      <a:pt x="3224" y="3427"/>
                      <a:pt x="3186" y="3440"/>
                      <a:pt x="3155" y="3465"/>
                    </a:cubicBezTo>
                    <a:cubicBezTo>
                      <a:pt x="3120" y="3477"/>
                      <a:pt x="3108" y="3513"/>
                      <a:pt x="3072" y="3525"/>
                    </a:cubicBezTo>
                    <a:lnTo>
                      <a:pt x="3060" y="3525"/>
                    </a:lnTo>
                    <a:cubicBezTo>
                      <a:pt x="2465" y="3989"/>
                      <a:pt x="2429" y="4346"/>
                      <a:pt x="2429" y="4906"/>
                    </a:cubicBezTo>
                    <a:cubicBezTo>
                      <a:pt x="2429" y="4977"/>
                      <a:pt x="2429" y="5156"/>
                      <a:pt x="2000" y="5156"/>
                    </a:cubicBezTo>
                    <a:cubicBezTo>
                      <a:pt x="1798" y="5156"/>
                      <a:pt x="1739" y="5120"/>
                      <a:pt x="1703" y="5085"/>
                    </a:cubicBezTo>
                    <a:cubicBezTo>
                      <a:pt x="1643" y="5025"/>
                      <a:pt x="1619" y="4882"/>
                      <a:pt x="1619" y="4656"/>
                    </a:cubicBezTo>
                    <a:cubicBezTo>
                      <a:pt x="1619" y="3882"/>
                      <a:pt x="1929" y="3513"/>
                      <a:pt x="2227" y="3251"/>
                    </a:cubicBezTo>
                    <a:cubicBezTo>
                      <a:pt x="2286" y="3215"/>
                      <a:pt x="2346" y="3156"/>
                      <a:pt x="2417" y="3108"/>
                    </a:cubicBezTo>
                    <a:cubicBezTo>
                      <a:pt x="2762" y="2858"/>
                      <a:pt x="3179" y="2525"/>
                      <a:pt x="3179" y="1989"/>
                    </a:cubicBezTo>
                    <a:cubicBezTo>
                      <a:pt x="3179" y="1465"/>
                      <a:pt x="2762" y="1144"/>
                      <a:pt x="2108" y="1144"/>
                    </a:cubicBezTo>
                    <a:cubicBezTo>
                      <a:pt x="1417" y="1144"/>
                      <a:pt x="1215" y="1453"/>
                      <a:pt x="1048" y="1691"/>
                    </a:cubicBezTo>
                    <a:cubicBezTo>
                      <a:pt x="941" y="1858"/>
                      <a:pt x="881" y="1918"/>
                      <a:pt x="750" y="1918"/>
                    </a:cubicBezTo>
                    <a:cubicBezTo>
                      <a:pt x="572" y="1918"/>
                      <a:pt x="322" y="1810"/>
                      <a:pt x="322" y="1513"/>
                    </a:cubicBezTo>
                    <a:cubicBezTo>
                      <a:pt x="322" y="1322"/>
                      <a:pt x="429" y="1025"/>
                      <a:pt x="738" y="775"/>
                    </a:cubicBezTo>
                    <a:cubicBezTo>
                      <a:pt x="977" y="572"/>
                      <a:pt x="1405" y="334"/>
                      <a:pt x="2131" y="334"/>
                    </a:cubicBezTo>
                    <a:cubicBezTo>
                      <a:pt x="3298" y="334"/>
                      <a:pt x="4120" y="953"/>
                      <a:pt x="4120" y="1822"/>
                    </a:cubicBezTo>
                    <a:cubicBezTo>
                      <a:pt x="4120" y="2227"/>
                      <a:pt x="3941" y="2644"/>
                      <a:pt x="3596" y="3037"/>
                    </a:cubicBezTo>
                    <a:cubicBezTo>
                      <a:pt x="3524" y="3096"/>
                      <a:pt x="3536" y="3203"/>
                      <a:pt x="3596" y="3263"/>
                    </a:cubicBezTo>
                    <a:cubicBezTo>
                      <a:pt x="3629" y="3290"/>
                      <a:pt x="3669" y="3305"/>
                      <a:pt x="3709" y="3305"/>
                    </a:cubicBezTo>
                    <a:cubicBezTo>
                      <a:pt x="3755" y="3305"/>
                      <a:pt x="3802" y="3284"/>
                      <a:pt x="3834" y="3239"/>
                    </a:cubicBezTo>
                    <a:cubicBezTo>
                      <a:pt x="4239" y="2787"/>
                      <a:pt x="4441" y="2310"/>
                      <a:pt x="4441" y="1810"/>
                    </a:cubicBezTo>
                    <a:cubicBezTo>
                      <a:pt x="4441" y="1287"/>
                      <a:pt x="4203" y="834"/>
                      <a:pt x="3786" y="501"/>
                    </a:cubicBezTo>
                    <a:cubicBezTo>
                      <a:pt x="3370" y="179"/>
                      <a:pt x="2798" y="1"/>
                      <a:pt x="2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671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İnformal</a:t>
            </a:r>
            <a:r>
              <a:rPr lang="tr-T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Değerlendirme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Google Shape;974;p28">
            <a:extLst>
              <a:ext uri="{FF2B5EF4-FFF2-40B4-BE49-F238E27FC236}">
                <a16:creationId xmlns:a16="http://schemas.microsoft.com/office/drawing/2014/main" id="{D0FA8430-7FDC-7244-A2BD-8856232C16B7}"/>
              </a:ext>
            </a:extLst>
          </p:cNvPr>
          <p:cNvSpPr/>
          <p:nvPr/>
        </p:nvSpPr>
        <p:spPr>
          <a:xfrm>
            <a:off x="459817" y="1117750"/>
            <a:ext cx="3899700" cy="1687800"/>
          </a:xfrm>
          <a:prstGeom prst="roundRect">
            <a:avLst>
              <a:gd name="adj" fmla="val 5263"/>
            </a:avLst>
          </a:prstGeom>
          <a:solidFill>
            <a:srgbClr val="3A6A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Google Shape;975;p28">
            <a:extLst>
              <a:ext uri="{FF2B5EF4-FFF2-40B4-BE49-F238E27FC236}">
                <a16:creationId xmlns:a16="http://schemas.microsoft.com/office/drawing/2014/main" id="{4DDC99E7-D01A-2542-ADF1-EA0D02F40E63}"/>
              </a:ext>
            </a:extLst>
          </p:cNvPr>
          <p:cNvSpPr/>
          <p:nvPr/>
        </p:nvSpPr>
        <p:spPr>
          <a:xfrm>
            <a:off x="459817" y="3057975"/>
            <a:ext cx="3899700" cy="1687800"/>
          </a:xfrm>
          <a:prstGeom prst="roundRect">
            <a:avLst>
              <a:gd name="adj" fmla="val 5263"/>
            </a:avLst>
          </a:prstGeom>
          <a:solidFill>
            <a:srgbClr val="FF7B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oogle Shape;976;p28">
            <a:extLst>
              <a:ext uri="{FF2B5EF4-FFF2-40B4-BE49-F238E27FC236}">
                <a16:creationId xmlns:a16="http://schemas.microsoft.com/office/drawing/2014/main" id="{D0DCD8BB-B564-1547-81CE-CCCB580F3C0A}"/>
              </a:ext>
            </a:extLst>
          </p:cNvPr>
          <p:cNvGrpSpPr/>
          <p:nvPr/>
        </p:nvGrpSpPr>
        <p:grpSpPr>
          <a:xfrm>
            <a:off x="4794500" y="1096225"/>
            <a:ext cx="3899700" cy="3628025"/>
            <a:chOff x="4794500" y="1096225"/>
            <a:chExt cx="3899700" cy="3628025"/>
          </a:xfrm>
        </p:grpSpPr>
        <p:sp>
          <p:nvSpPr>
            <p:cNvPr id="7" name="Google Shape;977;p28">
              <a:extLst>
                <a:ext uri="{FF2B5EF4-FFF2-40B4-BE49-F238E27FC236}">
                  <a16:creationId xmlns:a16="http://schemas.microsoft.com/office/drawing/2014/main" id="{4767C816-6677-0F4B-A871-E2746653C669}"/>
                </a:ext>
              </a:extLst>
            </p:cNvPr>
            <p:cNvSpPr/>
            <p:nvPr/>
          </p:nvSpPr>
          <p:spPr>
            <a:xfrm>
              <a:off x="4794500" y="1096225"/>
              <a:ext cx="3899700" cy="1687800"/>
            </a:xfrm>
            <a:prstGeom prst="roundRect">
              <a:avLst>
                <a:gd name="adj" fmla="val 3710"/>
              </a:avLst>
            </a:prstGeom>
            <a:solidFill>
              <a:srgbClr val="65C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Google Shape;978;p28">
              <a:extLst>
                <a:ext uri="{FF2B5EF4-FFF2-40B4-BE49-F238E27FC236}">
                  <a16:creationId xmlns:a16="http://schemas.microsoft.com/office/drawing/2014/main" id="{C5E9CD0B-9B9F-4547-80D6-D93B0A2DD23F}"/>
                </a:ext>
              </a:extLst>
            </p:cNvPr>
            <p:cNvSpPr/>
            <p:nvPr/>
          </p:nvSpPr>
          <p:spPr>
            <a:xfrm>
              <a:off x="4794500" y="3036450"/>
              <a:ext cx="3899700" cy="1687800"/>
            </a:xfrm>
            <a:prstGeom prst="roundRect">
              <a:avLst>
                <a:gd name="adj" fmla="val 6340"/>
              </a:avLst>
            </a:prstGeom>
            <a:solidFill>
              <a:srgbClr val="C04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oogle Shape;979;p28">
            <a:extLst>
              <a:ext uri="{FF2B5EF4-FFF2-40B4-BE49-F238E27FC236}">
                <a16:creationId xmlns:a16="http://schemas.microsoft.com/office/drawing/2014/main" id="{A7DF274B-71B4-B44F-BAF2-4D4A97E9900A}"/>
              </a:ext>
            </a:extLst>
          </p:cNvPr>
          <p:cNvGrpSpPr/>
          <p:nvPr/>
        </p:nvGrpSpPr>
        <p:grpSpPr>
          <a:xfrm>
            <a:off x="3834600" y="2165850"/>
            <a:ext cx="1474800" cy="1474800"/>
            <a:chOff x="3834600" y="2165850"/>
            <a:chExt cx="1474800" cy="1474800"/>
          </a:xfrm>
        </p:grpSpPr>
        <p:sp>
          <p:nvSpPr>
            <p:cNvPr id="10" name="Google Shape;980;p28">
              <a:extLst>
                <a:ext uri="{FF2B5EF4-FFF2-40B4-BE49-F238E27FC236}">
                  <a16:creationId xmlns:a16="http://schemas.microsoft.com/office/drawing/2014/main" id="{FB96459E-F86E-4041-9806-A6687BD1FE29}"/>
                </a:ext>
              </a:extLst>
            </p:cNvPr>
            <p:cNvSpPr/>
            <p:nvPr/>
          </p:nvSpPr>
          <p:spPr>
            <a:xfrm>
              <a:off x="3834600" y="2165850"/>
              <a:ext cx="1474800" cy="1474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oogle Shape;982;p28">
              <a:extLst>
                <a:ext uri="{FF2B5EF4-FFF2-40B4-BE49-F238E27FC236}">
                  <a16:creationId xmlns:a16="http://schemas.microsoft.com/office/drawing/2014/main" id="{4BC7E697-F889-E442-9A45-18B315E3DC00}"/>
                </a:ext>
              </a:extLst>
            </p:cNvPr>
            <p:cNvGrpSpPr/>
            <p:nvPr/>
          </p:nvGrpSpPr>
          <p:grpSpPr>
            <a:xfrm>
              <a:off x="4273634" y="2617548"/>
              <a:ext cx="596733" cy="585400"/>
              <a:chOff x="-1183550" y="3586525"/>
              <a:chExt cx="296175" cy="290550"/>
            </a:xfrm>
          </p:grpSpPr>
          <p:sp>
            <p:nvSpPr>
              <p:cNvPr id="12" name="Google Shape;983;p28">
                <a:extLst>
                  <a:ext uri="{FF2B5EF4-FFF2-40B4-BE49-F238E27FC236}">
                    <a16:creationId xmlns:a16="http://schemas.microsoft.com/office/drawing/2014/main" id="{948F7701-85B4-4241-BFBF-BA1480A15BAB}"/>
                  </a:ext>
                </a:extLst>
              </p:cNvPr>
              <p:cNvSpPr/>
              <p:nvPr/>
            </p:nvSpPr>
            <p:spPr>
              <a:xfrm>
                <a:off x="-927575" y="3671500"/>
                <a:ext cx="4020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663" extrusionOk="0">
                    <a:moveTo>
                      <a:pt x="473" y="0"/>
                    </a:moveTo>
                    <a:cubicBezTo>
                      <a:pt x="32" y="0"/>
                      <a:pt x="1" y="662"/>
                      <a:pt x="473" y="662"/>
                    </a:cubicBezTo>
                    <a:lnTo>
                      <a:pt x="1135" y="662"/>
                    </a:lnTo>
                    <a:cubicBezTo>
                      <a:pt x="1145" y="663"/>
                      <a:pt x="1156" y="663"/>
                      <a:pt x="1166" y="663"/>
                    </a:cubicBezTo>
                    <a:cubicBezTo>
                      <a:pt x="1607" y="663"/>
                      <a:pt x="1597" y="0"/>
                      <a:pt x="1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Google Shape;984;p28">
                <a:extLst>
                  <a:ext uri="{FF2B5EF4-FFF2-40B4-BE49-F238E27FC236}">
                    <a16:creationId xmlns:a16="http://schemas.microsoft.com/office/drawing/2014/main" id="{F62B4826-D98D-0A40-A47C-C9DA7AFE4C1A}"/>
                  </a:ext>
                </a:extLst>
              </p:cNvPr>
              <p:cNvSpPr/>
              <p:nvPr/>
            </p:nvSpPr>
            <p:spPr>
              <a:xfrm>
                <a:off x="-1183550" y="3671500"/>
                <a:ext cx="3940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663" extrusionOk="0">
                    <a:moveTo>
                      <a:pt x="473" y="0"/>
                    </a:moveTo>
                    <a:cubicBezTo>
                      <a:pt x="32" y="0"/>
                      <a:pt x="1" y="662"/>
                      <a:pt x="473" y="662"/>
                    </a:cubicBezTo>
                    <a:lnTo>
                      <a:pt x="1135" y="662"/>
                    </a:lnTo>
                    <a:cubicBezTo>
                      <a:pt x="1145" y="663"/>
                      <a:pt x="1154" y="663"/>
                      <a:pt x="1163" y="663"/>
                    </a:cubicBezTo>
                    <a:cubicBezTo>
                      <a:pt x="1576" y="663"/>
                      <a:pt x="1566" y="0"/>
                      <a:pt x="1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Google Shape;985;p28">
                <a:extLst>
                  <a:ext uri="{FF2B5EF4-FFF2-40B4-BE49-F238E27FC236}">
                    <a16:creationId xmlns:a16="http://schemas.microsoft.com/office/drawing/2014/main" id="{3FCE4BDB-3137-9643-B09C-686D4993ECB4}"/>
                  </a:ext>
                </a:extLst>
              </p:cNvPr>
              <p:cNvSpPr/>
              <p:nvPr/>
            </p:nvSpPr>
            <p:spPr>
              <a:xfrm>
                <a:off x="-944250" y="3603025"/>
                <a:ext cx="395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055" extrusionOk="0">
                    <a:moveTo>
                      <a:pt x="1086" y="1"/>
                    </a:moveTo>
                    <a:cubicBezTo>
                      <a:pt x="1024" y="1"/>
                      <a:pt x="957" y="19"/>
                      <a:pt x="888" y="61"/>
                    </a:cubicBezTo>
                    <a:lnTo>
                      <a:pt x="321" y="408"/>
                    </a:lnTo>
                    <a:cubicBezTo>
                      <a:pt x="0" y="595"/>
                      <a:pt x="179" y="1054"/>
                      <a:pt x="490" y="1054"/>
                    </a:cubicBezTo>
                    <a:cubicBezTo>
                      <a:pt x="546" y="1054"/>
                      <a:pt x="606" y="1040"/>
                      <a:pt x="668" y="1006"/>
                    </a:cubicBezTo>
                    <a:lnTo>
                      <a:pt x="1266" y="660"/>
                    </a:lnTo>
                    <a:cubicBezTo>
                      <a:pt x="1581" y="450"/>
                      <a:pt x="1394" y="1"/>
                      <a:pt x="10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Google Shape;986;p28">
                <a:extLst>
                  <a:ext uri="{FF2B5EF4-FFF2-40B4-BE49-F238E27FC236}">
                    <a16:creationId xmlns:a16="http://schemas.microsoft.com/office/drawing/2014/main" id="{EE0BC415-41C1-3447-8E71-AC53FD93CF09}"/>
                  </a:ext>
                </a:extLst>
              </p:cNvPr>
              <p:cNvSpPr/>
              <p:nvPr/>
            </p:nvSpPr>
            <p:spPr>
              <a:xfrm>
                <a:off x="-1166200" y="3731225"/>
                <a:ext cx="3970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043" extrusionOk="0">
                    <a:moveTo>
                      <a:pt x="1071" y="1"/>
                    </a:moveTo>
                    <a:cubicBezTo>
                      <a:pt x="1021" y="1"/>
                      <a:pt x="968" y="12"/>
                      <a:pt x="913" y="37"/>
                    </a:cubicBezTo>
                    <a:lnTo>
                      <a:pt x="315" y="384"/>
                    </a:lnTo>
                    <a:cubicBezTo>
                      <a:pt x="0" y="593"/>
                      <a:pt x="187" y="1043"/>
                      <a:pt x="495" y="1043"/>
                    </a:cubicBezTo>
                    <a:cubicBezTo>
                      <a:pt x="557" y="1043"/>
                      <a:pt x="624" y="1025"/>
                      <a:pt x="693" y="982"/>
                    </a:cubicBezTo>
                    <a:lnTo>
                      <a:pt x="1260" y="636"/>
                    </a:lnTo>
                    <a:cubicBezTo>
                      <a:pt x="1587" y="472"/>
                      <a:pt x="1395" y="1"/>
                      <a:pt x="10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Google Shape;987;p28">
                <a:extLst>
                  <a:ext uri="{FF2B5EF4-FFF2-40B4-BE49-F238E27FC236}">
                    <a16:creationId xmlns:a16="http://schemas.microsoft.com/office/drawing/2014/main" id="{842B1ABC-6866-5C43-B148-145A587A3B2A}"/>
                  </a:ext>
                </a:extLst>
              </p:cNvPr>
              <p:cNvSpPr/>
              <p:nvPr/>
            </p:nvSpPr>
            <p:spPr>
              <a:xfrm>
                <a:off x="-944925" y="3730950"/>
                <a:ext cx="40200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055" extrusionOk="0">
                    <a:moveTo>
                      <a:pt x="515" y="0"/>
                    </a:moveTo>
                    <a:cubicBezTo>
                      <a:pt x="198" y="0"/>
                      <a:pt x="1" y="460"/>
                      <a:pt x="348" y="647"/>
                    </a:cubicBezTo>
                    <a:lnTo>
                      <a:pt x="915" y="993"/>
                    </a:lnTo>
                    <a:cubicBezTo>
                      <a:pt x="984" y="1036"/>
                      <a:pt x="1052" y="1054"/>
                      <a:pt x="1114" y="1054"/>
                    </a:cubicBezTo>
                    <a:cubicBezTo>
                      <a:pt x="1421" y="1054"/>
                      <a:pt x="1608" y="609"/>
                      <a:pt x="1293" y="426"/>
                    </a:cubicBezTo>
                    <a:lnTo>
                      <a:pt x="695" y="48"/>
                    </a:lnTo>
                    <a:cubicBezTo>
                      <a:pt x="633" y="15"/>
                      <a:pt x="572" y="0"/>
                      <a:pt x="5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Google Shape;988;p28">
                <a:extLst>
                  <a:ext uri="{FF2B5EF4-FFF2-40B4-BE49-F238E27FC236}">
                    <a16:creationId xmlns:a16="http://schemas.microsoft.com/office/drawing/2014/main" id="{AB2E2F4D-BF51-224F-B562-E363FCC7CB1C}"/>
                  </a:ext>
                </a:extLst>
              </p:cNvPr>
              <p:cNvSpPr/>
              <p:nvPr/>
            </p:nvSpPr>
            <p:spPr>
              <a:xfrm>
                <a:off x="-1167000" y="3603025"/>
                <a:ext cx="40200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055" extrusionOk="0">
                    <a:moveTo>
                      <a:pt x="477" y="1"/>
                    </a:moveTo>
                    <a:cubicBezTo>
                      <a:pt x="188" y="1"/>
                      <a:pt x="1" y="450"/>
                      <a:pt x="315" y="660"/>
                    </a:cubicBezTo>
                    <a:lnTo>
                      <a:pt x="914" y="1006"/>
                    </a:lnTo>
                    <a:cubicBezTo>
                      <a:pt x="981" y="1040"/>
                      <a:pt x="1044" y="1054"/>
                      <a:pt x="1103" y="1054"/>
                    </a:cubicBezTo>
                    <a:cubicBezTo>
                      <a:pt x="1434" y="1054"/>
                      <a:pt x="1608" y="595"/>
                      <a:pt x="1260" y="408"/>
                    </a:cubicBezTo>
                    <a:lnTo>
                      <a:pt x="662" y="61"/>
                    </a:lnTo>
                    <a:cubicBezTo>
                      <a:pt x="598" y="19"/>
                      <a:pt x="536" y="1"/>
                      <a:pt x="4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Google Shape;989;p28">
                <a:extLst>
                  <a:ext uri="{FF2B5EF4-FFF2-40B4-BE49-F238E27FC236}">
                    <a16:creationId xmlns:a16="http://schemas.microsoft.com/office/drawing/2014/main" id="{20308206-05CB-B346-A2F6-16892CC5BBB6}"/>
                  </a:ext>
                </a:extLst>
              </p:cNvPr>
              <p:cNvSpPr/>
              <p:nvPr/>
            </p:nvSpPr>
            <p:spPr>
              <a:xfrm>
                <a:off x="-1065400" y="3658900"/>
                <a:ext cx="59875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3088" extrusionOk="0">
                    <a:moveTo>
                      <a:pt x="882" y="0"/>
                    </a:moveTo>
                    <a:lnTo>
                      <a:pt x="0" y="1355"/>
                    </a:lnTo>
                    <a:lnTo>
                      <a:pt x="1355" y="1922"/>
                    </a:lnTo>
                    <a:cubicBezTo>
                      <a:pt x="1450" y="1953"/>
                      <a:pt x="1544" y="2111"/>
                      <a:pt x="1544" y="2237"/>
                    </a:cubicBezTo>
                    <a:lnTo>
                      <a:pt x="1544" y="3088"/>
                    </a:lnTo>
                    <a:lnTo>
                      <a:pt x="2395" y="1733"/>
                    </a:lnTo>
                    <a:lnTo>
                      <a:pt x="1071" y="1166"/>
                    </a:lnTo>
                    <a:cubicBezTo>
                      <a:pt x="945" y="1134"/>
                      <a:pt x="882" y="1008"/>
                      <a:pt x="882" y="851"/>
                    </a:cubicBezTo>
                    <a:lnTo>
                      <a:pt x="8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Google Shape;990;p28">
                <a:extLst>
                  <a:ext uri="{FF2B5EF4-FFF2-40B4-BE49-F238E27FC236}">
                    <a16:creationId xmlns:a16="http://schemas.microsoft.com/office/drawing/2014/main" id="{DF7452F5-D86F-504C-9108-10AA106297B1}"/>
                  </a:ext>
                </a:extLst>
              </p:cNvPr>
              <p:cNvSpPr/>
              <p:nvPr/>
            </p:nvSpPr>
            <p:spPr>
              <a:xfrm>
                <a:off x="-1078000" y="3809325"/>
                <a:ext cx="85075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2710" extrusionOk="0">
                    <a:moveTo>
                      <a:pt x="0" y="1"/>
                    </a:moveTo>
                    <a:lnTo>
                      <a:pt x="0" y="662"/>
                    </a:lnTo>
                    <a:lnTo>
                      <a:pt x="1008" y="662"/>
                    </a:lnTo>
                    <a:cubicBezTo>
                      <a:pt x="1449" y="662"/>
                      <a:pt x="1481" y="1324"/>
                      <a:pt x="1008" y="1324"/>
                    </a:cubicBezTo>
                    <a:lnTo>
                      <a:pt x="0" y="1324"/>
                    </a:lnTo>
                    <a:lnTo>
                      <a:pt x="0" y="1670"/>
                    </a:lnTo>
                    <a:cubicBezTo>
                      <a:pt x="0" y="2237"/>
                      <a:pt x="473" y="2710"/>
                      <a:pt x="1008" y="2710"/>
                    </a:cubicBezTo>
                    <a:lnTo>
                      <a:pt x="2395" y="2710"/>
                    </a:lnTo>
                    <a:cubicBezTo>
                      <a:pt x="2962" y="2710"/>
                      <a:pt x="3403" y="2237"/>
                      <a:pt x="3403" y="1670"/>
                    </a:cubicBezTo>
                    <a:lnTo>
                      <a:pt x="3403" y="1324"/>
                    </a:lnTo>
                    <a:lnTo>
                      <a:pt x="2395" y="1324"/>
                    </a:lnTo>
                    <a:cubicBezTo>
                      <a:pt x="1954" y="1324"/>
                      <a:pt x="1922" y="662"/>
                      <a:pt x="2395" y="662"/>
                    </a:cubicBezTo>
                    <a:lnTo>
                      <a:pt x="3403" y="662"/>
                    </a:lnTo>
                    <a:lnTo>
                      <a:pt x="340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Google Shape;991;p28">
                <a:extLst>
                  <a:ext uri="{FF2B5EF4-FFF2-40B4-BE49-F238E27FC236}">
                    <a16:creationId xmlns:a16="http://schemas.microsoft.com/office/drawing/2014/main" id="{B5E5EF81-60A0-FE4B-913E-003FC402DB40}"/>
                  </a:ext>
                </a:extLst>
              </p:cNvPr>
              <p:cNvSpPr/>
              <p:nvPr/>
            </p:nvSpPr>
            <p:spPr>
              <a:xfrm>
                <a:off x="-1135500" y="3586525"/>
                <a:ext cx="193775" cy="204700"/>
              </a:xfrm>
              <a:custGeom>
                <a:avLst/>
                <a:gdLst/>
                <a:ahLst/>
                <a:cxnLst/>
                <a:rect l="l" t="t" r="r" b="b"/>
                <a:pathLst>
                  <a:path w="7751" h="8188" extrusionOk="0">
                    <a:moveTo>
                      <a:pt x="4023" y="1424"/>
                    </a:moveTo>
                    <a:cubicBezTo>
                      <a:pt x="4201" y="1424"/>
                      <a:pt x="4380" y="1561"/>
                      <a:pt x="4380" y="1761"/>
                    </a:cubicBezTo>
                    <a:lnTo>
                      <a:pt x="4380" y="3588"/>
                    </a:lnTo>
                    <a:lnTo>
                      <a:pt x="5892" y="4124"/>
                    </a:lnTo>
                    <a:cubicBezTo>
                      <a:pt x="5955" y="4187"/>
                      <a:pt x="6049" y="4250"/>
                      <a:pt x="6081" y="4344"/>
                    </a:cubicBezTo>
                    <a:cubicBezTo>
                      <a:pt x="6081" y="4407"/>
                      <a:pt x="6081" y="4533"/>
                      <a:pt x="5986" y="4628"/>
                    </a:cubicBezTo>
                    <a:lnTo>
                      <a:pt x="4285" y="7369"/>
                    </a:lnTo>
                    <a:cubicBezTo>
                      <a:pt x="4222" y="7495"/>
                      <a:pt x="4127" y="7526"/>
                      <a:pt x="4033" y="7526"/>
                    </a:cubicBezTo>
                    <a:lnTo>
                      <a:pt x="3938" y="7526"/>
                    </a:lnTo>
                    <a:cubicBezTo>
                      <a:pt x="3781" y="7495"/>
                      <a:pt x="3718" y="7369"/>
                      <a:pt x="3718" y="7211"/>
                    </a:cubicBezTo>
                    <a:lnTo>
                      <a:pt x="3718" y="5384"/>
                    </a:lnTo>
                    <a:lnTo>
                      <a:pt x="2206" y="4817"/>
                    </a:lnTo>
                    <a:cubicBezTo>
                      <a:pt x="2143" y="4754"/>
                      <a:pt x="2048" y="4691"/>
                      <a:pt x="2017" y="4596"/>
                    </a:cubicBezTo>
                    <a:cubicBezTo>
                      <a:pt x="1985" y="4533"/>
                      <a:pt x="2017" y="4407"/>
                      <a:pt x="2048" y="4344"/>
                    </a:cubicBezTo>
                    <a:lnTo>
                      <a:pt x="3749" y="1572"/>
                    </a:lnTo>
                    <a:cubicBezTo>
                      <a:pt x="3818" y="1469"/>
                      <a:pt x="3920" y="1424"/>
                      <a:pt x="4023" y="1424"/>
                    </a:cubicBezTo>
                    <a:close/>
                    <a:moveTo>
                      <a:pt x="4019" y="1"/>
                    </a:moveTo>
                    <a:cubicBezTo>
                      <a:pt x="3743" y="1"/>
                      <a:pt x="3463" y="31"/>
                      <a:pt x="3182" y="91"/>
                    </a:cubicBezTo>
                    <a:cubicBezTo>
                      <a:pt x="1733" y="406"/>
                      <a:pt x="567" y="1572"/>
                      <a:pt x="284" y="3084"/>
                    </a:cubicBezTo>
                    <a:cubicBezTo>
                      <a:pt x="0" y="4533"/>
                      <a:pt x="599" y="5479"/>
                      <a:pt x="1040" y="6140"/>
                    </a:cubicBezTo>
                    <a:cubicBezTo>
                      <a:pt x="1922" y="7526"/>
                      <a:pt x="1387" y="7526"/>
                      <a:pt x="1670" y="8188"/>
                    </a:cubicBezTo>
                    <a:lnTo>
                      <a:pt x="6301" y="8188"/>
                    </a:lnTo>
                    <a:cubicBezTo>
                      <a:pt x="6553" y="7526"/>
                      <a:pt x="6018" y="7526"/>
                      <a:pt x="6931" y="6109"/>
                    </a:cubicBezTo>
                    <a:cubicBezTo>
                      <a:pt x="7373" y="5447"/>
                      <a:pt x="7719" y="4817"/>
                      <a:pt x="7719" y="3746"/>
                    </a:cubicBezTo>
                    <a:cubicBezTo>
                      <a:pt x="7751" y="2612"/>
                      <a:pt x="7246" y="1540"/>
                      <a:pt x="6396" y="847"/>
                    </a:cubicBezTo>
                    <a:cubicBezTo>
                      <a:pt x="5726" y="297"/>
                      <a:pt x="4892" y="1"/>
                      <a:pt x="40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1" name="Google Shape;992;p28">
            <a:extLst>
              <a:ext uri="{FF2B5EF4-FFF2-40B4-BE49-F238E27FC236}">
                <a16:creationId xmlns:a16="http://schemas.microsoft.com/office/drawing/2014/main" id="{A709338C-EBC2-4946-A8A1-DE2D03D448BC}"/>
              </a:ext>
            </a:extLst>
          </p:cNvPr>
          <p:cNvSpPr txBox="1"/>
          <p:nvPr/>
        </p:nvSpPr>
        <p:spPr>
          <a:xfrm>
            <a:off x="904575" y="1675450"/>
            <a:ext cx="2743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Müfredata dayalı performansa dayanan gerçek ölçümler içerir.</a:t>
            </a:r>
            <a:endParaRPr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"/>
            </a:endParaRPr>
          </a:p>
          <a:p>
            <a:endParaRPr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"/>
            </a:endParaRPr>
          </a:p>
        </p:txBody>
      </p:sp>
      <p:sp>
        <p:nvSpPr>
          <p:cNvPr id="22" name="Google Shape;993;p28">
            <a:extLst>
              <a:ext uri="{FF2B5EF4-FFF2-40B4-BE49-F238E27FC236}">
                <a16:creationId xmlns:a16="http://schemas.microsoft.com/office/drawing/2014/main" id="{51AAE65B-0742-8A47-B2A1-03A355038A1E}"/>
              </a:ext>
            </a:extLst>
          </p:cNvPr>
          <p:cNvSpPr txBox="1"/>
          <p:nvPr/>
        </p:nvSpPr>
        <p:spPr>
          <a:xfrm>
            <a:off x="5486588" y="3666750"/>
            <a:ext cx="2743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tr-TR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Programın değerlendirilmesine hizmet eder. </a:t>
            </a:r>
            <a:endParaRPr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"/>
            </a:endParaRPr>
          </a:p>
          <a:p>
            <a:pPr algn="r"/>
            <a:endParaRPr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"/>
            </a:endParaRPr>
          </a:p>
        </p:txBody>
      </p:sp>
      <p:sp>
        <p:nvSpPr>
          <p:cNvPr id="24" name="Google Shape;995;p28">
            <a:extLst>
              <a:ext uri="{FF2B5EF4-FFF2-40B4-BE49-F238E27FC236}">
                <a16:creationId xmlns:a16="http://schemas.microsoft.com/office/drawing/2014/main" id="{2D10141E-B324-134B-A40C-2C5C973F8AB4}"/>
              </a:ext>
            </a:extLst>
          </p:cNvPr>
          <p:cNvSpPr txBox="1"/>
          <p:nvPr/>
        </p:nvSpPr>
        <p:spPr>
          <a:xfrm>
            <a:off x="904575" y="1388500"/>
            <a:ext cx="14748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endParaRPr sz="1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26" name="Google Shape;997;p28">
            <a:extLst>
              <a:ext uri="{FF2B5EF4-FFF2-40B4-BE49-F238E27FC236}">
                <a16:creationId xmlns:a16="http://schemas.microsoft.com/office/drawing/2014/main" id="{C867447D-D94C-CE48-9F53-C5C0B2909B18}"/>
              </a:ext>
            </a:extLst>
          </p:cNvPr>
          <p:cNvSpPr txBox="1"/>
          <p:nvPr/>
        </p:nvSpPr>
        <p:spPr>
          <a:xfrm>
            <a:off x="617366" y="3450800"/>
            <a:ext cx="3584602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İnformal</a:t>
            </a:r>
            <a:r>
              <a:rPr lang="tr-TR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 değerlendirme araçları farklı düzenlemeler ve amaçlarla hazırlanabilir. </a:t>
            </a:r>
            <a:endParaRPr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"/>
            </a:endParaRPr>
          </a:p>
          <a:p>
            <a:pPr>
              <a:spcBef>
                <a:spcPts val="1600"/>
              </a:spcBef>
            </a:pPr>
            <a:endParaRPr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"/>
            </a:endParaRPr>
          </a:p>
        </p:txBody>
      </p:sp>
      <p:sp>
        <p:nvSpPr>
          <p:cNvPr id="27" name="Google Shape;998;p28">
            <a:extLst>
              <a:ext uri="{FF2B5EF4-FFF2-40B4-BE49-F238E27FC236}">
                <a16:creationId xmlns:a16="http://schemas.microsoft.com/office/drawing/2014/main" id="{835DE1A6-F88F-F945-BA1F-11759B6131BC}"/>
              </a:ext>
            </a:extLst>
          </p:cNvPr>
          <p:cNvSpPr txBox="1">
            <a:spLocks/>
          </p:cNvSpPr>
          <p:nvPr/>
        </p:nvSpPr>
        <p:spPr>
          <a:xfrm>
            <a:off x="6410632" y="1388500"/>
            <a:ext cx="1819768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endParaRPr kumimoji="0" lang="tr-T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"/>
            </a:endParaRPr>
          </a:p>
        </p:txBody>
      </p:sp>
      <p:sp>
        <p:nvSpPr>
          <p:cNvPr id="28" name="Google Shape;999;p28">
            <a:extLst>
              <a:ext uri="{FF2B5EF4-FFF2-40B4-BE49-F238E27FC236}">
                <a16:creationId xmlns:a16="http://schemas.microsoft.com/office/drawing/2014/main" id="{2E9937BC-BD4E-004A-AE44-1CD278601EA6}"/>
              </a:ext>
            </a:extLst>
          </p:cNvPr>
          <p:cNvSpPr txBox="1">
            <a:spLocks/>
          </p:cNvSpPr>
          <p:nvPr/>
        </p:nvSpPr>
        <p:spPr>
          <a:xfrm>
            <a:off x="5486575" y="1770500"/>
            <a:ext cx="2743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rPr>
              <a:t>Bireyselleştirilmiş eğitim programlarının hazırlanmasına hizmet eder.</a:t>
            </a:r>
          </a:p>
        </p:txBody>
      </p:sp>
    </p:spTree>
    <p:extLst>
      <p:ext uri="{BB962C8B-B14F-4D97-AF65-F5344CB8AC3E}">
        <p14:creationId xmlns:p14="http://schemas.microsoft.com/office/powerpoint/2010/main" val="140310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İnformal</a:t>
            </a:r>
            <a:r>
              <a:rPr lang="tr-T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Değerlendirme Araçları</a:t>
            </a: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042428662"/>
              </p:ext>
            </p:extLst>
          </p:nvPr>
        </p:nvGraphicFramePr>
        <p:xfrm>
          <a:off x="-910116" y="854030"/>
          <a:ext cx="9617388" cy="405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877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şekkür mesajı yayınlamak istedik. - Kapaklı TV TR">
            <a:extLst>
              <a:ext uri="{FF2B5EF4-FFF2-40B4-BE49-F238E27FC236}">
                <a16:creationId xmlns:a16="http://schemas.microsoft.com/office/drawing/2014/main" id="{67EDD199-EE2A-DB42-9660-564832C35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762000"/>
            <a:ext cx="65722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91821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Banner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8D3A9"/>
      </a:accent1>
      <a:accent2>
        <a:srgbClr val="FF8563"/>
      </a:accent2>
      <a:accent3>
        <a:srgbClr val="D2ADF2"/>
      </a:accent3>
      <a:accent4>
        <a:srgbClr val="FDBB90"/>
      </a:accent4>
      <a:accent5>
        <a:srgbClr val="9FD9EE"/>
      </a:accent5>
      <a:accent6>
        <a:srgbClr val="FED89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3573</TotalTime>
  <Words>104</Words>
  <Application>Microsoft Macintosh PowerPoint</Application>
  <PresentationFormat>Ekran Gösterisi (16:9)</PresentationFormat>
  <Paragraphs>34</Paragraphs>
  <Slides>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5</vt:i4>
      </vt:variant>
    </vt:vector>
  </HeadingPairs>
  <TitlesOfParts>
    <vt:vector size="13" baseType="lpstr">
      <vt:lpstr>Roboto</vt:lpstr>
      <vt:lpstr>Fira Sans</vt:lpstr>
      <vt:lpstr>Tahoma</vt:lpstr>
      <vt:lpstr>Arial</vt:lpstr>
      <vt:lpstr>Fira Sans Extra Condensed</vt:lpstr>
      <vt:lpstr>Doodle Banner Infographics by Slidesgo</vt:lpstr>
      <vt:lpstr>2_Contents Slide Master</vt:lpstr>
      <vt:lpstr>Contents Slide Master</vt:lpstr>
      <vt:lpstr>İnformal Değerlendirme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Doodle Banner Infographics</dc:title>
  <dc:creator>User</dc:creator>
  <cp:lastModifiedBy>Microsoft Office User</cp:lastModifiedBy>
  <cp:revision>86</cp:revision>
  <dcterms:modified xsi:type="dcterms:W3CDTF">2022-02-24T07:11:13Z</dcterms:modified>
</cp:coreProperties>
</file>